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68" r:id="rId2"/>
    <p:sldId id="267" r:id="rId3"/>
    <p:sldId id="259" r:id="rId4"/>
    <p:sldId id="262" r:id="rId5"/>
    <p:sldId id="271" r:id="rId6"/>
    <p:sldId id="278" r:id="rId7"/>
    <p:sldId id="273" r:id="rId8"/>
    <p:sldId id="279" r:id="rId9"/>
    <p:sldId id="277" r:id="rId10"/>
    <p:sldId id="283" r:id="rId11"/>
    <p:sldId id="285" r:id="rId12"/>
    <p:sldId id="286" r:id="rId13"/>
    <p:sldId id="287" r:id="rId14"/>
    <p:sldId id="291" r:id="rId15"/>
    <p:sldId id="289" r:id="rId16"/>
    <p:sldId id="290" r:id="rId17"/>
  </p:sldIdLst>
  <p:sldSz cx="9144000" cy="6858000" type="screen4x3"/>
  <p:notesSz cx="6858000" cy="9144000"/>
  <p:custDataLst>
    <p:tags r:id="rId19"/>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0000"/>
    <a:srgbClr val="FFFFFF"/>
    <a:srgbClr val="FF99FF"/>
    <a:srgbClr val="FF0000"/>
    <a:srgbClr val="0000CC"/>
    <a:srgbClr val="00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7778423-44B5-4367-A3FF-07BE77CAB3E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8195" name="Rectangle 3">
            <a:extLst>
              <a:ext uri="{FF2B5EF4-FFF2-40B4-BE49-F238E27FC236}">
                <a16:creationId xmlns:a16="http://schemas.microsoft.com/office/drawing/2014/main" id="{6B416D18-B254-4752-BD7D-C7F651262AB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8196" name="Rectangle 4">
            <a:extLst>
              <a:ext uri="{FF2B5EF4-FFF2-40B4-BE49-F238E27FC236}">
                <a16:creationId xmlns:a16="http://schemas.microsoft.com/office/drawing/2014/main" id="{5CB84793-943C-4563-BC5A-DD457B99FCDC}"/>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8197" name="Rectangle 5">
            <a:extLst>
              <a:ext uri="{FF2B5EF4-FFF2-40B4-BE49-F238E27FC236}">
                <a16:creationId xmlns:a16="http://schemas.microsoft.com/office/drawing/2014/main" id="{C88F5F49-9EE2-4FBB-8B02-0960468F3095}"/>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AF1C878-69FC-4A84-9D3F-E6489CBCE3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45D2E-356E-4D6F-96F5-053588B5896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33FA0E-1743-494A-846F-4215E81D8BE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BC8B5FF7-5E5B-4D83-AB06-2E2FCBFF6C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8FD9C22-7CE3-425D-BC58-8968E3EC992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618E17E-88CE-45C2-A4C6-1F6FC7174D80}"/>
              </a:ext>
            </a:extLst>
          </p:cNvPr>
          <p:cNvSpPr>
            <a:spLocks noGrp="1" noChangeArrowheads="1"/>
          </p:cNvSpPr>
          <p:nvPr>
            <p:ph type="sldNum" sz="quarter" idx="12"/>
          </p:nvPr>
        </p:nvSpPr>
        <p:spPr>
          <a:ln/>
        </p:spPr>
        <p:txBody>
          <a:bodyPr/>
          <a:lstStyle>
            <a:lvl1pPr>
              <a:defRPr/>
            </a:lvl1pPr>
          </a:lstStyle>
          <a:p>
            <a:pPr>
              <a:defRPr/>
            </a:pPr>
            <a:fld id="{65E07D95-1177-4B62-B8B8-3D052984DE48}" type="slidenum">
              <a:rPr lang="en-US" altLang="en-US"/>
              <a:pPr>
                <a:defRPr/>
              </a:pPr>
              <a:t>‹#›</a:t>
            </a:fld>
            <a:endParaRPr lang="en-US" altLang="en-US"/>
          </a:p>
        </p:txBody>
      </p:sp>
    </p:spTree>
    <p:extLst>
      <p:ext uri="{BB962C8B-B14F-4D97-AF65-F5344CB8AC3E}">
        <p14:creationId xmlns:p14="http://schemas.microsoft.com/office/powerpoint/2010/main" val="1256536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2A851-A119-42F0-8D9D-59C2D41D79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2D2474-D7DB-4241-8D34-9737C215CD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C8B5FF7-5E5B-4D83-AB06-2E2FCBFF6C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8FD9C22-7CE3-425D-BC58-8968E3EC992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618E17E-88CE-45C2-A4C6-1F6FC7174D80}"/>
              </a:ext>
            </a:extLst>
          </p:cNvPr>
          <p:cNvSpPr>
            <a:spLocks noGrp="1" noChangeArrowheads="1"/>
          </p:cNvSpPr>
          <p:nvPr>
            <p:ph type="sldNum" sz="quarter" idx="12"/>
          </p:nvPr>
        </p:nvSpPr>
        <p:spPr>
          <a:ln/>
        </p:spPr>
        <p:txBody>
          <a:bodyPr/>
          <a:lstStyle>
            <a:lvl1pPr>
              <a:defRPr/>
            </a:lvl1pPr>
          </a:lstStyle>
          <a:p>
            <a:pPr>
              <a:defRPr/>
            </a:pPr>
            <a:fld id="{7DE19F53-F34C-40BB-8EB1-CA5DC641E979}" type="slidenum">
              <a:rPr lang="en-US" altLang="en-US"/>
              <a:pPr>
                <a:defRPr/>
              </a:pPr>
              <a:t>‹#›</a:t>
            </a:fld>
            <a:endParaRPr lang="en-US" altLang="en-US"/>
          </a:p>
        </p:txBody>
      </p:sp>
    </p:spTree>
    <p:extLst>
      <p:ext uri="{BB962C8B-B14F-4D97-AF65-F5344CB8AC3E}">
        <p14:creationId xmlns:p14="http://schemas.microsoft.com/office/powerpoint/2010/main" val="545622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1FC655-F19D-491F-BCA7-19F77B5E8FC8}"/>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E45BAE-D1BF-4652-A0D3-A9F9D0C388F0}"/>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C8B5FF7-5E5B-4D83-AB06-2E2FCBFF6C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8FD9C22-7CE3-425D-BC58-8968E3EC992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618E17E-88CE-45C2-A4C6-1F6FC7174D80}"/>
              </a:ext>
            </a:extLst>
          </p:cNvPr>
          <p:cNvSpPr>
            <a:spLocks noGrp="1" noChangeArrowheads="1"/>
          </p:cNvSpPr>
          <p:nvPr>
            <p:ph type="sldNum" sz="quarter" idx="12"/>
          </p:nvPr>
        </p:nvSpPr>
        <p:spPr>
          <a:ln/>
        </p:spPr>
        <p:txBody>
          <a:bodyPr/>
          <a:lstStyle>
            <a:lvl1pPr>
              <a:defRPr/>
            </a:lvl1pPr>
          </a:lstStyle>
          <a:p>
            <a:pPr>
              <a:defRPr/>
            </a:pPr>
            <a:fld id="{40923E77-07B5-40CB-BAA7-11AABE90442E}" type="slidenum">
              <a:rPr lang="en-US" altLang="en-US"/>
              <a:pPr>
                <a:defRPr/>
              </a:pPr>
              <a:t>‹#›</a:t>
            </a:fld>
            <a:endParaRPr lang="en-US" altLang="en-US"/>
          </a:p>
        </p:txBody>
      </p:sp>
    </p:spTree>
    <p:extLst>
      <p:ext uri="{BB962C8B-B14F-4D97-AF65-F5344CB8AC3E}">
        <p14:creationId xmlns:p14="http://schemas.microsoft.com/office/powerpoint/2010/main" val="2901488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FCAE2-B27A-46DF-A6E0-74F6E7DE23D1}"/>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493793-9758-4BB2-AA30-4DEBA1CC78E2}"/>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19E076-5D8D-478B-94E9-B16FB33D55CD}"/>
              </a:ext>
            </a:extLst>
          </p:cNvPr>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146F29DD-CB32-4687-89E1-79D7FF50EFAF}"/>
              </a:ext>
            </a:extLst>
          </p:cNvPr>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BC8B5FF7-5E5B-4D83-AB06-2E2FCBFF6C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78FD9C22-7CE3-425D-BC58-8968E3EC992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A618E17E-88CE-45C2-A4C6-1F6FC7174D80}"/>
              </a:ext>
            </a:extLst>
          </p:cNvPr>
          <p:cNvSpPr>
            <a:spLocks noGrp="1" noChangeArrowheads="1"/>
          </p:cNvSpPr>
          <p:nvPr>
            <p:ph type="sldNum" sz="quarter" idx="12"/>
          </p:nvPr>
        </p:nvSpPr>
        <p:spPr>
          <a:ln/>
        </p:spPr>
        <p:txBody>
          <a:bodyPr/>
          <a:lstStyle>
            <a:lvl1pPr>
              <a:defRPr/>
            </a:lvl1pPr>
          </a:lstStyle>
          <a:p>
            <a:pPr>
              <a:defRPr/>
            </a:pPr>
            <a:fld id="{F04EDE4B-194F-4030-AB4D-B0CBAD34000A}" type="slidenum">
              <a:rPr lang="en-US" altLang="en-US"/>
              <a:pPr>
                <a:defRPr/>
              </a:pPr>
              <a:t>‹#›</a:t>
            </a:fld>
            <a:endParaRPr lang="en-US" altLang="en-US"/>
          </a:p>
        </p:txBody>
      </p:sp>
    </p:spTree>
    <p:extLst>
      <p:ext uri="{BB962C8B-B14F-4D97-AF65-F5344CB8AC3E}">
        <p14:creationId xmlns:p14="http://schemas.microsoft.com/office/powerpoint/2010/main" val="4021816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3FB66-C4D1-4007-99F5-9F4A0C304A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F0F638-8B55-4D2F-B577-9450858840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C8B5FF7-5E5B-4D83-AB06-2E2FCBFF6C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8FD9C22-7CE3-425D-BC58-8968E3EC992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618E17E-88CE-45C2-A4C6-1F6FC7174D80}"/>
              </a:ext>
            </a:extLst>
          </p:cNvPr>
          <p:cNvSpPr>
            <a:spLocks noGrp="1" noChangeArrowheads="1"/>
          </p:cNvSpPr>
          <p:nvPr>
            <p:ph type="sldNum" sz="quarter" idx="12"/>
          </p:nvPr>
        </p:nvSpPr>
        <p:spPr>
          <a:ln/>
        </p:spPr>
        <p:txBody>
          <a:bodyPr/>
          <a:lstStyle>
            <a:lvl1pPr>
              <a:defRPr/>
            </a:lvl1pPr>
          </a:lstStyle>
          <a:p>
            <a:pPr>
              <a:defRPr/>
            </a:pPr>
            <a:fld id="{BF8260BA-6858-431E-A16C-FBC523DB1B0E}" type="slidenum">
              <a:rPr lang="en-US" altLang="en-US"/>
              <a:pPr>
                <a:defRPr/>
              </a:pPr>
              <a:t>‹#›</a:t>
            </a:fld>
            <a:endParaRPr lang="en-US" altLang="en-US"/>
          </a:p>
        </p:txBody>
      </p:sp>
    </p:spTree>
    <p:extLst>
      <p:ext uri="{BB962C8B-B14F-4D97-AF65-F5344CB8AC3E}">
        <p14:creationId xmlns:p14="http://schemas.microsoft.com/office/powerpoint/2010/main" val="3641737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F1950-C84B-4E4A-BA59-DB4BE147EDA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8B73FB-884A-43E8-A7F6-D2E107B2462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BC8B5FF7-5E5B-4D83-AB06-2E2FCBFF6C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8FD9C22-7CE3-425D-BC58-8968E3EC992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618E17E-88CE-45C2-A4C6-1F6FC7174D80}"/>
              </a:ext>
            </a:extLst>
          </p:cNvPr>
          <p:cNvSpPr>
            <a:spLocks noGrp="1" noChangeArrowheads="1"/>
          </p:cNvSpPr>
          <p:nvPr>
            <p:ph type="sldNum" sz="quarter" idx="12"/>
          </p:nvPr>
        </p:nvSpPr>
        <p:spPr>
          <a:ln/>
        </p:spPr>
        <p:txBody>
          <a:bodyPr/>
          <a:lstStyle>
            <a:lvl1pPr>
              <a:defRPr/>
            </a:lvl1pPr>
          </a:lstStyle>
          <a:p>
            <a:pPr>
              <a:defRPr/>
            </a:pPr>
            <a:fld id="{513DAEC9-C683-4740-B0C5-16C60D12209D}" type="slidenum">
              <a:rPr lang="en-US" altLang="en-US"/>
              <a:pPr>
                <a:defRPr/>
              </a:pPr>
              <a:t>‹#›</a:t>
            </a:fld>
            <a:endParaRPr lang="en-US" altLang="en-US"/>
          </a:p>
        </p:txBody>
      </p:sp>
    </p:spTree>
    <p:extLst>
      <p:ext uri="{BB962C8B-B14F-4D97-AF65-F5344CB8AC3E}">
        <p14:creationId xmlns:p14="http://schemas.microsoft.com/office/powerpoint/2010/main" val="3402939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9F0D6-4225-4B2E-AAD0-2A5BAA9177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23BFD4-6EA9-472F-8764-26F696F351FB}"/>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B6C6C5-4726-4E44-95B9-85AFC684CFE3}"/>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C8B5FF7-5E5B-4D83-AB06-2E2FCBFF6C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8FD9C22-7CE3-425D-BC58-8968E3EC992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618E17E-88CE-45C2-A4C6-1F6FC7174D80}"/>
              </a:ext>
            </a:extLst>
          </p:cNvPr>
          <p:cNvSpPr>
            <a:spLocks noGrp="1" noChangeArrowheads="1"/>
          </p:cNvSpPr>
          <p:nvPr>
            <p:ph type="sldNum" sz="quarter" idx="12"/>
          </p:nvPr>
        </p:nvSpPr>
        <p:spPr>
          <a:ln/>
        </p:spPr>
        <p:txBody>
          <a:bodyPr/>
          <a:lstStyle>
            <a:lvl1pPr>
              <a:defRPr/>
            </a:lvl1pPr>
          </a:lstStyle>
          <a:p>
            <a:pPr>
              <a:defRPr/>
            </a:pPr>
            <a:fld id="{092492A7-3484-45AB-8F98-469B0F89D619}" type="slidenum">
              <a:rPr lang="en-US" altLang="en-US"/>
              <a:pPr>
                <a:defRPr/>
              </a:pPr>
              <a:t>‹#›</a:t>
            </a:fld>
            <a:endParaRPr lang="en-US" altLang="en-US"/>
          </a:p>
        </p:txBody>
      </p:sp>
    </p:spTree>
    <p:extLst>
      <p:ext uri="{BB962C8B-B14F-4D97-AF65-F5344CB8AC3E}">
        <p14:creationId xmlns:p14="http://schemas.microsoft.com/office/powerpoint/2010/main" val="3846617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F555-37ED-41D5-B1FD-1268BE4267B8}"/>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52B21E-0890-4205-AC93-29BA35C6986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3D17A2-3466-48D0-B24F-A5EED3F2485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76B47E-F16D-4AEE-89A3-10796080989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40AFBE-44F6-457C-85DA-7561FB19A5A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C8B5FF7-5E5B-4D83-AB06-2E2FCBFF6C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78FD9C22-7CE3-425D-BC58-8968E3EC992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A618E17E-88CE-45C2-A4C6-1F6FC7174D80}"/>
              </a:ext>
            </a:extLst>
          </p:cNvPr>
          <p:cNvSpPr>
            <a:spLocks noGrp="1" noChangeArrowheads="1"/>
          </p:cNvSpPr>
          <p:nvPr>
            <p:ph type="sldNum" sz="quarter" idx="12"/>
          </p:nvPr>
        </p:nvSpPr>
        <p:spPr>
          <a:ln/>
        </p:spPr>
        <p:txBody>
          <a:bodyPr/>
          <a:lstStyle>
            <a:lvl1pPr>
              <a:defRPr/>
            </a:lvl1pPr>
          </a:lstStyle>
          <a:p>
            <a:pPr>
              <a:defRPr/>
            </a:pPr>
            <a:fld id="{56B46891-DAA5-4D55-BB26-D2E40C4A36FD}" type="slidenum">
              <a:rPr lang="en-US" altLang="en-US"/>
              <a:pPr>
                <a:defRPr/>
              </a:pPr>
              <a:t>‹#›</a:t>
            </a:fld>
            <a:endParaRPr lang="en-US" altLang="en-US"/>
          </a:p>
        </p:txBody>
      </p:sp>
    </p:spTree>
    <p:extLst>
      <p:ext uri="{BB962C8B-B14F-4D97-AF65-F5344CB8AC3E}">
        <p14:creationId xmlns:p14="http://schemas.microsoft.com/office/powerpoint/2010/main" val="1806556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0B4A4-5782-4167-8597-D06E2A0ECC4E}"/>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C8B5FF7-5E5B-4D83-AB06-2E2FCBFF6C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78FD9C22-7CE3-425D-BC58-8968E3EC992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A618E17E-88CE-45C2-A4C6-1F6FC7174D80}"/>
              </a:ext>
            </a:extLst>
          </p:cNvPr>
          <p:cNvSpPr>
            <a:spLocks noGrp="1" noChangeArrowheads="1"/>
          </p:cNvSpPr>
          <p:nvPr>
            <p:ph type="sldNum" sz="quarter" idx="12"/>
          </p:nvPr>
        </p:nvSpPr>
        <p:spPr>
          <a:ln/>
        </p:spPr>
        <p:txBody>
          <a:bodyPr/>
          <a:lstStyle>
            <a:lvl1pPr>
              <a:defRPr/>
            </a:lvl1pPr>
          </a:lstStyle>
          <a:p>
            <a:pPr>
              <a:defRPr/>
            </a:pPr>
            <a:fld id="{FC8CBE1E-E0C4-48DC-9689-689F44D21B0B}" type="slidenum">
              <a:rPr lang="en-US" altLang="en-US"/>
              <a:pPr>
                <a:defRPr/>
              </a:pPr>
              <a:t>‹#›</a:t>
            </a:fld>
            <a:endParaRPr lang="en-US" altLang="en-US"/>
          </a:p>
        </p:txBody>
      </p:sp>
    </p:spTree>
    <p:extLst>
      <p:ext uri="{BB962C8B-B14F-4D97-AF65-F5344CB8AC3E}">
        <p14:creationId xmlns:p14="http://schemas.microsoft.com/office/powerpoint/2010/main" val="3230344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C8B5FF7-5E5B-4D83-AB06-2E2FCBFF6C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78FD9C22-7CE3-425D-BC58-8968E3EC992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A618E17E-88CE-45C2-A4C6-1F6FC7174D80}"/>
              </a:ext>
            </a:extLst>
          </p:cNvPr>
          <p:cNvSpPr>
            <a:spLocks noGrp="1" noChangeArrowheads="1"/>
          </p:cNvSpPr>
          <p:nvPr>
            <p:ph type="sldNum" sz="quarter" idx="12"/>
          </p:nvPr>
        </p:nvSpPr>
        <p:spPr>
          <a:ln/>
        </p:spPr>
        <p:txBody>
          <a:bodyPr/>
          <a:lstStyle>
            <a:lvl1pPr>
              <a:defRPr/>
            </a:lvl1pPr>
          </a:lstStyle>
          <a:p>
            <a:pPr>
              <a:defRPr/>
            </a:pPr>
            <a:fld id="{D4FEEF88-71A4-4140-8986-4B73657F5AC3}" type="slidenum">
              <a:rPr lang="en-US" altLang="en-US"/>
              <a:pPr>
                <a:defRPr/>
              </a:pPr>
              <a:t>‹#›</a:t>
            </a:fld>
            <a:endParaRPr lang="en-US" altLang="en-US"/>
          </a:p>
        </p:txBody>
      </p:sp>
    </p:spTree>
    <p:extLst>
      <p:ext uri="{BB962C8B-B14F-4D97-AF65-F5344CB8AC3E}">
        <p14:creationId xmlns:p14="http://schemas.microsoft.com/office/powerpoint/2010/main" val="1528086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5D810-C482-4D69-A8DB-6350E9ADF54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BF215C-9793-4028-96A8-DA7B1E27633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ABF7CD-A77A-49D8-B077-8802179A236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BC8B5FF7-5E5B-4D83-AB06-2E2FCBFF6C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8FD9C22-7CE3-425D-BC58-8968E3EC992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618E17E-88CE-45C2-A4C6-1F6FC7174D80}"/>
              </a:ext>
            </a:extLst>
          </p:cNvPr>
          <p:cNvSpPr>
            <a:spLocks noGrp="1" noChangeArrowheads="1"/>
          </p:cNvSpPr>
          <p:nvPr>
            <p:ph type="sldNum" sz="quarter" idx="12"/>
          </p:nvPr>
        </p:nvSpPr>
        <p:spPr>
          <a:ln/>
        </p:spPr>
        <p:txBody>
          <a:bodyPr/>
          <a:lstStyle>
            <a:lvl1pPr>
              <a:defRPr/>
            </a:lvl1pPr>
          </a:lstStyle>
          <a:p>
            <a:pPr>
              <a:defRPr/>
            </a:pPr>
            <a:fld id="{C4C83391-7381-4B76-B848-EB99D67920BC}" type="slidenum">
              <a:rPr lang="en-US" altLang="en-US"/>
              <a:pPr>
                <a:defRPr/>
              </a:pPr>
              <a:t>‹#›</a:t>
            </a:fld>
            <a:endParaRPr lang="en-US" altLang="en-US"/>
          </a:p>
        </p:txBody>
      </p:sp>
    </p:spTree>
    <p:extLst>
      <p:ext uri="{BB962C8B-B14F-4D97-AF65-F5344CB8AC3E}">
        <p14:creationId xmlns:p14="http://schemas.microsoft.com/office/powerpoint/2010/main" val="3108269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96A7F-ED5F-4890-80D8-ADD980C58FB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EEE92E-E6CA-4A65-AEA2-C0A00269EAD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F2A0A8C0-B5EE-4A5E-8CA2-DCF8850D787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BC8B5FF7-5E5B-4D83-AB06-2E2FCBFF6C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8FD9C22-7CE3-425D-BC58-8968E3EC992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618E17E-88CE-45C2-A4C6-1F6FC7174D80}"/>
              </a:ext>
            </a:extLst>
          </p:cNvPr>
          <p:cNvSpPr>
            <a:spLocks noGrp="1" noChangeArrowheads="1"/>
          </p:cNvSpPr>
          <p:nvPr>
            <p:ph type="sldNum" sz="quarter" idx="12"/>
          </p:nvPr>
        </p:nvSpPr>
        <p:spPr>
          <a:ln/>
        </p:spPr>
        <p:txBody>
          <a:bodyPr/>
          <a:lstStyle>
            <a:lvl1pPr>
              <a:defRPr/>
            </a:lvl1pPr>
          </a:lstStyle>
          <a:p>
            <a:pPr>
              <a:defRPr/>
            </a:pPr>
            <a:fld id="{9D89B229-081B-4CA4-866B-3681B2965A2D}" type="slidenum">
              <a:rPr lang="en-US" altLang="en-US"/>
              <a:pPr>
                <a:defRPr/>
              </a:pPr>
              <a:t>‹#›</a:t>
            </a:fld>
            <a:endParaRPr lang="en-US" altLang="en-US"/>
          </a:p>
        </p:txBody>
      </p:sp>
    </p:spTree>
    <p:extLst>
      <p:ext uri="{BB962C8B-B14F-4D97-AF65-F5344CB8AC3E}">
        <p14:creationId xmlns:p14="http://schemas.microsoft.com/office/powerpoint/2010/main" val="3431959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a:extLst>
              <a:ext uri="{FF2B5EF4-FFF2-40B4-BE49-F238E27FC236}">
                <a16:creationId xmlns:a16="http://schemas.microsoft.com/office/drawing/2014/main" id="{BC8B5FF7-5E5B-4D83-AB06-2E2FCBFF6CFC}"/>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78FD9C22-7CE3-425D-BC58-8968E3EC992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A618E17E-88CE-45C2-A4C6-1F6FC7174D8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22332D-735A-4A00-A23D-A46DA6BD315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2.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body" sz="half" idx="1"/>
          </p:nvPr>
        </p:nvSpPr>
        <p:spPr>
          <a:xfrm>
            <a:off x="685800" y="4114800"/>
            <a:ext cx="8153400" cy="762000"/>
          </a:xfrm>
        </p:spPr>
        <p:txBody>
          <a:bodyPr/>
          <a:lstStyle/>
          <a:p>
            <a:pPr algn="ctr" eaLnBrk="1" hangingPunct="1">
              <a:buFontTx/>
              <a:buNone/>
            </a:pPr>
            <a:r>
              <a:rPr lang="en-US" altLang="en-US" b="1" i="1" smtClean="0">
                <a:solidFill>
                  <a:schemeClr val="accent2"/>
                </a:solidFill>
                <a:latin typeface=".VnTimeH" panose="020B7200000000000000" pitchFamily="34" charset="0"/>
              </a:rPr>
              <a:t>Về dự giờ lớp 5A</a:t>
            </a:r>
          </a:p>
        </p:txBody>
      </p:sp>
      <p:pic>
        <p:nvPicPr>
          <p:cNvPr id="3075" name="Picture 3" descr="Bellcoll"/>
          <p:cNvPicPr>
            <a:picLocks noChangeAspect="1" noChangeArrowheads="1" noCrop="1"/>
          </p:cNvPicPr>
          <p:nvPr>
            <p:ph sz="quarter" idx="2"/>
          </p:nvPr>
        </p:nvPicPr>
        <p:blipFill>
          <a:blip r:embed="rId2">
            <a:extLst>
              <a:ext uri="{28A0092B-C50C-407E-A947-70E740481C1C}">
                <a14:useLocalDpi xmlns:a14="http://schemas.microsoft.com/office/drawing/2010/main" val="0"/>
              </a:ext>
            </a:extLst>
          </a:blip>
          <a:srcRect/>
          <a:stretch>
            <a:fillRect/>
          </a:stretch>
        </p:blipFill>
        <p:spPr>
          <a:xfrm rot="19470840">
            <a:off x="304800" y="273050"/>
            <a:ext cx="1517650" cy="1403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6" name="Picture 4" descr="Bellcoll"/>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3382142">
            <a:off x="7450138" y="301625"/>
            <a:ext cx="1524000"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5" descr="Bellcoll"/>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752468">
            <a:off x="278606" y="5504657"/>
            <a:ext cx="1455737"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6" descr="Bellcoll"/>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8003096">
            <a:off x="7402513" y="5214938"/>
            <a:ext cx="1517650"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WordArt 7"/>
          <p:cNvSpPr>
            <a:spLocks noChangeArrowheads="1" noChangeShapeType="1" noTextEdit="1"/>
          </p:cNvSpPr>
          <p:nvPr/>
        </p:nvSpPr>
        <p:spPr bwMode="auto">
          <a:xfrm>
            <a:off x="1600200" y="1371600"/>
            <a:ext cx="6096000" cy="1143000"/>
          </a:xfrm>
          <a:prstGeom prst="rect">
            <a:avLst/>
          </a:prstGeom>
        </p:spPr>
        <p:txBody>
          <a:bodyPr wrap="none" fromWordArt="1">
            <a:prstTxWarp prst="textSlantUp">
              <a:avLst>
                <a:gd name="adj" fmla="val 0"/>
              </a:avLst>
            </a:prstTxWarp>
          </a:bodyPr>
          <a:lstStyle/>
          <a:p>
            <a:pPr algn="ctr"/>
            <a:r>
              <a:rPr lang="en-US" sz="3600" b="1" kern="10">
                <a:ln w="9525">
                  <a:solidFill>
                    <a:srgbClr val="FF0000"/>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VnTimeH" panose="020B7200000000000000" pitchFamily="34" charset="0"/>
              </a:rPr>
              <a:t>Nhiệt liệt chào mừng</a:t>
            </a:r>
          </a:p>
        </p:txBody>
      </p:sp>
      <p:sp>
        <p:nvSpPr>
          <p:cNvPr id="17416" name="WordArt 8"/>
          <p:cNvSpPr>
            <a:spLocks noChangeArrowheads="1" noChangeShapeType="1" noTextEdit="1"/>
          </p:cNvSpPr>
          <p:nvPr/>
        </p:nvSpPr>
        <p:spPr bwMode="auto">
          <a:xfrm>
            <a:off x="914400" y="2971800"/>
            <a:ext cx="7162800" cy="609600"/>
          </a:xfrm>
          <a:prstGeom prst="rect">
            <a:avLst/>
          </a:prstGeom>
        </p:spPr>
        <p:txBody>
          <a:bodyPr wrap="none" fromWordArt="1">
            <a:prstTxWarp prst="textPlain">
              <a:avLst>
                <a:gd name="adj" fmla="val 50000"/>
              </a:avLst>
            </a:prstTxWarp>
          </a:bodyPr>
          <a:lstStyle/>
          <a:p>
            <a:pPr algn="ctr"/>
            <a:r>
              <a:rPr lang="en-US" sz="3600" kern="10">
                <a:ln w="19050">
                  <a:solidFill>
                    <a:srgbClr val="FF0000"/>
                  </a:solidFill>
                  <a:round/>
                  <a:headEnd/>
                  <a:tailEnd/>
                </a:ln>
                <a:solidFill>
                  <a:srgbClr val="FFCC00"/>
                </a:solidFill>
                <a:effectLst>
                  <a:outerShdw dist="35921" dir="2700000" algn="ctr" rotWithShape="0">
                    <a:srgbClr val="990000"/>
                  </a:outerShdw>
                </a:effectLst>
                <a:latin typeface="+mn-lt"/>
                <a:ea typeface="+mn-lt"/>
                <a:cs typeface="+mn-lt"/>
              </a:rPr>
              <a:t>Các thầy giáo, cô giáo</a:t>
            </a:r>
          </a:p>
        </p:txBody>
      </p:sp>
      <p:pic>
        <p:nvPicPr>
          <p:cNvPr id="3081" name="Picture 9" descr="snowcon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10" descr="snowcon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6629400"/>
            <a:ext cx="9144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11" descr="snowcon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3264693" y="3264693"/>
            <a:ext cx="685800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12" descr="snowcon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730082" y="3291681"/>
            <a:ext cx="7010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Picture 13" descr="21"/>
          <p:cNvPicPr>
            <a:picLocks noChangeAspect="1" noChangeArrowheads="1" noCrop="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3733800" y="5257800"/>
            <a:ext cx="1871663" cy="137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withEffect">
                                  <p:stCondLst>
                                    <p:cond delay="0"/>
                                  </p:stCondLst>
                                  <p:childTnLst>
                                    <p:set>
                                      <p:cBhvr>
                                        <p:cTn id="6" dur="1" fill="hold">
                                          <p:stCondLst>
                                            <p:cond delay="0"/>
                                          </p:stCondLst>
                                        </p:cTn>
                                        <p:tgtEl>
                                          <p:spTgt spid="17415"/>
                                        </p:tgtEl>
                                        <p:attrNameLst>
                                          <p:attrName>style.visibility</p:attrName>
                                        </p:attrNameLst>
                                      </p:cBhvr>
                                      <p:to>
                                        <p:strVal val="visible"/>
                                      </p:to>
                                    </p:set>
                                    <p:anim calcmode="lin" valueType="num">
                                      <p:cBhvr>
                                        <p:cTn id="7" dur="1000" fill="hold"/>
                                        <p:tgtEl>
                                          <p:spTgt spid="17415"/>
                                        </p:tgtEl>
                                        <p:attrNameLst>
                                          <p:attrName>ppt_w</p:attrName>
                                        </p:attrNameLst>
                                      </p:cBhvr>
                                      <p:tavLst>
                                        <p:tav tm="0">
                                          <p:val>
                                            <p:fltVal val="0"/>
                                          </p:val>
                                        </p:tav>
                                        <p:tav tm="100000">
                                          <p:val>
                                            <p:strVal val="#ppt_w"/>
                                          </p:val>
                                        </p:tav>
                                      </p:tavLst>
                                    </p:anim>
                                    <p:anim calcmode="lin" valueType="num">
                                      <p:cBhvr>
                                        <p:cTn id="8" dur="1000" fill="hold"/>
                                        <p:tgtEl>
                                          <p:spTgt spid="17415"/>
                                        </p:tgtEl>
                                        <p:attrNameLst>
                                          <p:attrName>ppt_h</p:attrName>
                                        </p:attrNameLst>
                                      </p:cBhvr>
                                      <p:tavLst>
                                        <p:tav tm="0">
                                          <p:val>
                                            <p:strVal val="#ppt_h"/>
                                          </p:val>
                                        </p:tav>
                                        <p:tav tm="100000">
                                          <p:val>
                                            <p:strVal val="#ppt_h"/>
                                          </p:val>
                                        </p:tav>
                                      </p:tavLst>
                                    </p:anim>
                                  </p:childTnLst>
                                </p:cTn>
                              </p:par>
                              <p:par>
                                <p:cTn id="9" presetID="9" presetClass="entr" presetSubtype="0" fill="hold" grpId="0" nodeType="withEffect">
                                  <p:stCondLst>
                                    <p:cond delay="0"/>
                                  </p:stCondLst>
                                  <p:childTnLst>
                                    <p:set>
                                      <p:cBhvr>
                                        <p:cTn id="10" dur="1" fill="hold">
                                          <p:stCondLst>
                                            <p:cond delay="0"/>
                                          </p:stCondLst>
                                        </p:cTn>
                                        <p:tgtEl>
                                          <p:spTgt spid="17410">
                                            <p:txEl>
                                              <p:pRg st="0" end="0"/>
                                            </p:txEl>
                                          </p:spTgt>
                                        </p:tgtEl>
                                        <p:attrNameLst>
                                          <p:attrName>style.visibility</p:attrName>
                                        </p:attrNameLst>
                                      </p:cBhvr>
                                      <p:to>
                                        <p:strVal val="visible"/>
                                      </p:to>
                                    </p:set>
                                    <p:animEffect transition="in" filter="dissolve">
                                      <p:cBhvr>
                                        <p:cTn id="11" dur="1000"/>
                                        <p:tgtEl>
                                          <p:spTgt spid="17410">
                                            <p:txEl>
                                              <p:pRg st="0" end="0"/>
                                            </p:txEl>
                                          </p:spTgt>
                                        </p:tgtEl>
                                      </p:cBhvr>
                                    </p:animEffect>
                                  </p:childTnLst>
                                </p:cTn>
                              </p:par>
                              <p:par>
                                <p:cTn id="12" presetID="29" presetClass="entr" presetSubtype="0" fill="hold" nodeType="withEffect">
                                  <p:stCondLst>
                                    <p:cond delay="0"/>
                                  </p:stCondLst>
                                  <p:childTnLst>
                                    <p:set>
                                      <p:cBhvr>
                                        <p:cTn id="13" dur="1" fill="hold">
                                          <p:stCondLst>
                                            <p:cond delay="0"/>
                                          </p:stCondLst>
                                        </p:cTn>
                                        <p:tgtEl>
                                          <p:spTgt spid="17416"/>
                                        </p:tgtEl>
                                        <p:attrNameLst>
                                          <p:attrName>style.visibility</p:attrName>
                                        </p:attrNameLst>
                                      </p:cBhvr>
                                      <p:to>
                                        <p:strVal val="visible"/>
                                      </p:to>
                                    </p:set>
                                    <p:anim calcmode="lin" valueType="num">
                                      <p:cBhvr>
                                        <p:cTn id="14" dur="1000" fill="hold"/>
                                        <p:tgtEl>
                                          <p:spTgt spid="17416"/>
                                        </p:tgtEl>
                                        <p:attrNameLst>
                                          <p:attrName>ppt_x</p:attrName>
                                        </p:attrNameLst>
                                      </p:cBhvr>
                                      <p:tavLst>
                                        <p:tav tm="0">
                                          <p:val>
                                            <p:strVal val="#ppt_x-.2"/>
                                          </p:val>
                                        </p:tav>
                                        <p:tav tm="100000">
                                          <p:val>
                                            <p:strVal val="#ppt_x"/>
                                          </p:val>
                                        </p:tav>
                                      </p:tavLst>
                                    </p:anim>
                                    <p:anim calcmode="lin" valueType="num">
                                      <p:cBhvr>
                                        <p:cTn id="15" dur="1000" fill="hold"/>
                                        <p:tgtEl>
                                          <p:spTgt spid="17416"/>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228600" y="0"/>
            <a:ext cx="8686800" cy="671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5000"/>
              </a:lnSpc>
              <a:spcBef>
                <a:spcPct val="50000"/>
              </a:spcBef>
              <a:buFontTx/>
              <a:buNone/>
            </a:pPr>
            <a:r>
              <a:rPr lang="pt-BR" altLang="en-US" sz="2600" b="1" i="1">
                <a:solidFill>
                  <a:srgbClr val="0000FF"/>
                </a:solidFill>
              </a:rPr>
              <a:t>Đoạn văn tả khu vườn:</a:t>
            </a:r>
            <a:r>
              <a:rPr lang="pt-BR" altLang="en-US" sz="2600">
                <a:solidFill>
                  <a:srgbClr val="0000FF"/>
                </a:solidFill>
              </a:rPr>
              <a:t> </a:t>
            </a:r>
          </a:p>
          <a:p>
            <a:pPr eaLnBrk="1" hangingPunct="1">
              <a:lnSpc>
                <a:spcPct val="85000"/>
              </a:lnSpc>
              <a:spcBef>
                <a:spcPct val="50000"/>
              </a:spcBef>
              <a:buFontTx/>
              <a:buNone/>
            </a:pPr>
            <a:r>
              <a:rPr lang="pt-BR" altLang="en-US" sz="2600">
                <a:solidFill>
                  <a:srgbClr val="0000FF"/>
                </a:solidFill>
              </a:rPr>
              <a:t>     Tôi chợt nhận ra cái mảnh vườn nhỏ nhà mình hôm nay mới đẹp làm sao. Lúc này, màn sương đang tan dần. Khoảnh vườn đang tỉnh giấc. Rực rỡ nhất ngay giữa vườn là một nụ hồng còn ướt đẫm sương đêm đang hé nở: một cánh, hai cánh rồi ba cánh, ... một màu đỏ thắm như nhung. Điểm tô thêm cho hoa là những giọt sương đêm long lanh như hạt ngọc còn đọng trên cánh hoa mịn màng. Xung quanh hoa hồng là vài khóm hoa các loại: nào là hoa cúc vàng tươi rực rỡ, khóm hoa đồng tiền đang khoe sắc đỏ lung linh trong nắng sớm. Bướm ở đâu mà nhiều thế? Hình như bướm bay về tung tăng hút mật làm khu vườn thêm hấp dẫn. Đứng ở góc vườn là một cây bưởi lực lưỡng, cành lá xòe to tạo bóng mát cho những đứa con. Đứng sát cây bưởi là một cây khế trĩu quả. Lấp ló sau màu xanh non của lá là từng chùm hoa khế tím hồng li ti đang nô giỡn với bầy ong bướm. Thỉnh thoảng làn gió nhẹ nhàng lướt qua đưa hương thơm thoang thoảng khắp khu vườn. </a:t>
            </a:r>
            <a:endParaRPr lang="en-US" altLang="en-US" sz="26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diamond(in)">
                                      <p:cBhvr>
                                        <p:cTn id="7" dur="20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304800" y="990600"/>
            <a:ext cx="861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11267" name="Text Box 5"/>
          <p:cNvSpPr txBox="1">
            <a:spLocks noChangeArrowheads="1"/>
          </p:cNvSpPr>
          <p:nvPr/>
        </p:nvSpPr>
        <p:spPr bwMode="auto">
          <a:xfrm>
            <a:off x="762000" y="609600"/>
            <a:ext cx="792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11268" name="Text Box 6"/>
          <p:cNvSpPr txBox="1">
            <a:spLocks noChangeArrowheads="1"/>
          </p:cNvSpPr>
          <p:nvPr/>
        </p:nvSpPr>
        <p:spPr bwMode="auto">
          <a:xfrm>
            <a:off x="0" y="0"/>
            <a:ext cx="8991600" cy="690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i="1">
                <a:solidFill>
                  <a:srgbClr val="0000FF"/>
                </a:solidFill>
              </a:rPr>
              <a:t>Bài văn tả cơn mưa:</a:t>
            </a:r>
          </a:p>
          <a:p>
            <a:pPr eaLnBrk="1" hangingPunct="1">
              <a:spcBef>
                <a:spcPct val="50000"/>
              </a:spcBef>
              <a:buFontTx/>
              <a:buNone/>
            </a:pPr>
            <a:r>
              <a:rPr lang="en-US" altLang="en-US" sz="2400">
                <a:solidFill>
                  <a:srgbClr val="0000FF"/>
                </a:solidFill>
              </a:rPr>
              <a:t>      Mùa hè là mùa của những chú ve kêu rả rích trong những tán cây bàng, mùa của những bông hoa phượng đỏ chói và cũng là mùa của những cơn mưa rào chợt đến rồi chợt đi.</a:t>
            </a:r>
          </a:p>
          <a:p>
            <a:pPr eaLnBrk="1" hangingPunct="1">
              <a:spcBef>
                <a:spcPct val="50000"/>
              </a:spcBef>
              <a:buFontTx/>
              <a:buNone/>
            </a:pPr>
            <a:r>
              <a:rPr lang="en-US" altLang="en-US" sz="2400">
                <a:solidFill>
                  <a:srgbClr val="0000FF"/>
                </a:solidFill>
              </a:rPr>
              <a:t>      Đó là một buổi sáng trời nắng chói chang, một vài đám mây lờ lững trôi trên bầu trời. Chợt nắng vụt tắt. “Lộp độp, lộp độp! …” Mưa thật rồi. Cơn mưa bất chợt ào xuống làm trắng xóa đất trời. Ngồi trong nhà, em tự hỏi sao cơn mưa đầu mùa năm nay lại đến sớm thế nhỉ ? Nhìn ra ngoài đường, mọi người đang vội vã đi tìm chỗ trú. Ngược hẳn lại, lũ trẻ con không những không sợ mà còn hò nhau ra đường tắm mưa. Những chú sẻ non hấp tấp bay về tổ. Mưa càng lúc càng nặng hạt, muôn vàn những hạt mưa to nhỏ thi nhau ào xuống. Những hạt mưa trong veo, lấp lánh như những giọt thủy tinh. Mưa rơi xuống mái tôn nghe ầm ầm như tiếng trống dội, nước ào ào đổ xuống lề đường. Một lúc sau mưa ngớt dần rồi tạnh hẳn.</a:t>
            </a:r>
          </a:p>
          <a:p>
            <a:pPr eaLnBrk="1" hangingPunct="1">
              <a:spcBef>
                <a:spcPct val="50000"/>
              </a:spcBef>
              <a:buFontTx/>
              <a:buNone/>
            </a:pPr>
            <a:r>
              <a:rPr lang="en-US" altLang="en-US" sz="2400">
                <a:solidFill>
                  <a:srgbClr val="0000FF"/>
                </a:solidFill>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152400" y="533400"/>
            <a:ext cx="87630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a:solidFill>
                  <a:srgbClr val="0000FF"/>
                </a:solidFill>
              </a:rPr>
              <a:t>     Đúng với cách mà người ta nói về cơn mưa rào mùa hạ - mưa chợt đến rồi lại chợt đi. Bầu trời giờ lại trong xanh và cao lồng lộng. Ánh nắng khẽ khàng chiếu xuyên qua những tán lá bàng xanh mướt. Không khí sau cơn mưa cũng có phần thoáng đãng và dễ chịu hơn. Mấy chú sẻ không biết vừa trú mưa ở đâu mà giờ đã tụ tập lại trên các cành cây rỉa lông, rỉa cánh, thỉnh thoảng lại kêu lích rích thật dễ thương. Và phía đằng đông, một chiếc cầu vồng xuất hiện làm tô điểm thêm cho khung cảnh thiên nhiên tươi đẹp.</a:t>
            </a:r>
          </a:p>
          <a:p>
            <a:pPr eaLnBrk="1" hangingPunct="1">
              <a:spcBef>
                <a:spcPct val="50000"/>
              </a:spcBef>
              <a:buFontTx/>
              <a:buNone/>
            </a:pPr>
            <a:r>
              <a:rPr lang="en-US" altLang="en-US" sz="2400">
                <a:solidFill>
                  <a:srgbClr val="0000FF"/>
                </a:solidFill>
              </a:rPr>
              <a:t>     Mưa mang đến cho ta thật nhiều niềm vui. Mưa giúp cây cối xanh và tươi tốt hơn. Em yêu mưa.</a:t>
            </a:r>
          </a:p>
          <a:p>
            <a:pPr eaLnBrk="1" hangingPunct="1">
              <a:spcBef>
                <a:spcPct val="50000"/>
              </a:spcBef>
              <a:buFontTx/>
              <a:buNone/>
            </a:pPr>
            <a:endParaRPr lang="en-US" altLang="en-US" sz="2400">
              <a:solidFill>
                <a:srgbClr val="0000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04800" y="990600"/>
            <a:ext cx="861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13315" name="Text Box 3"/>
          <p:cNvSpPr txBox="1">
            <a:spLocks noChangeArrowheads="1"/>
          </p:cNvSpPr>
          <p:nvPr/>
        </p:nvSpPr>
        <p:spPr bwMode="auto">
          <a:xfrm>
            <a:off x="762000" y="609600"/>
            <a:ext cx="792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13316" name="Text Box 4"/>
          <p:cNvSpPr txBox="1">
            <a:spLocks noChangeArrowheads="1"/>
          </p:cNvSpPr>
          <p:nvPr/>
        </p:nvSpPr>
        <p:spPr bwMode="auto">
          <a:xfrm>
            <a:off x="0" y="0"/>
            <a:ext cx="9144000" cy="384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65000"/>
              </a:lnSpc>
              <a:spcBef>
                <a:spcPct val="50000"/>
              </a:spcBef>
              <a:buFontTx/>
              <a:buNone/>
            </a:pPr>
            <a:r>
              <a:rPr lang="en-US" altLang="en-US" sz="2400">
                <a:solidFill>
                  <a:srgbClr val="0000FF"/>
                </a:solidFill>
              </a:rPr>
              <a:t>      Mùa hè là mùa của những chú ve kêu rả rích trong những tán cây bàng, mùa của những bông hoa phượng đỏ chói và cũng là mùa của những cơn mưa rào chợt đến rồi chợt đi.</a:t>
            </a:r>
          </a:p>
          <a:p>
            <a:pPr eaLnBrk="1" hangingPunct="1">
              <a:lnSpc>
                <a:spcPct val="65000"/>
              </a:lnSpc>
              <a:spcBef>
                <a:spcPct val="50000"/>
              </a:spcBef>
              <a:buFontTx/>
              <a:buNone/>
            </a:pPr>
            <a:r>
              <a:rPr lang="en-US" altLang="en-US" sz="2400">
                <a:solidFill>
                  <a:srgbClr val="0000FF"/>
                </a:solidFill>
              </a:rPr>
              <a:t>      Đó là một buổi sáng trời nắng chói chang, một vài đám mây lờ lững trôi trên bầu trời. Chợt nắng vụt tắt. “Lộp độp, lộp độp! …” Mưa thật rồi. Cơn mưa bất chợt ào xuống làm trắng xóa đất trời. Ngồi trong nhà, em tự hỏi sao cơn mưa đầu mùa năm nay lại đến sớm thế nhỉ ? Nhìn ra ngoài đường, mọi người đang vội vã đi tìm chỗ trú. Ngược hẳn lại, lũ trẻ con không những không sợ mà còn hò nhau ra đường tắm mưa. Những chú sẻ non hấp tấp bay về tổ. Mưa càng lúc càng nặng hạt, muôn vàn những hạt mưa to nhỏ thi nhau ào xuống. Những hạt mưa trong veo, lấp lánh như những giọt thủy tinh. Mưa rơi xuống mái tôn nghe ầm ầm nư tiếng trống dội, nước ào ào đổ xuống lề đường. Một lúc sau mưa ngớt dần rồi tạnh hẳn.    </a:t>
            </a:r>
          </a:p>
        </p:txBody>
      </p:sp>
      <p:sp>
        <p:nvSpPr>
          <p:cNvPr id="13317" name="Text Box 5"/>
          <p:cNvSpPr txBox="1">
            <a:spLocks noChangeArrowheads="1"/>
          </p:cNvSpPr>
          <p:nvPr/>
        </p:nvSpPr>
        <p:spPr bwMode="auto">
          <a:xfrm>
            <a:off x="304800" y="41910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13318" name="Text Box 6"/>
          <p:cNvSpPr txBox="1">
            <a:spLocks noChangeArrowheads="1"/>
          </p:cNvSpPr>
          <p:nvPr/>
        </p:nvSpPr>
        <p:spPr bwMode="auto">
          <a:xfrm>
            <a:off x="609600" y="4191000"/>
            <a:ext cx="807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p>
        </p:txBody>
      </p:sp>
      <p:sp>
        <p:nvSpPr>
          <p:cNvPr id="13319" name="Text Box 7"/>
          <p:cNvSpPr txBox="1">
            <a:spLocks noChangeArrowheads="1"/>
          </p:cNvSpPr>
          <p:nvPr/>
        </p:nvSpPr>
        <p:spPr bwMode="auto">
          <a:xfrm>
            <a:off x="0" y="3963988"/>
            <a:ext cx="9144000" cy="289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65000"/>
              </a:lnSpc>
              <a:spcBef>
                <a:spcPct val="50000"/>
              </a:spcBef>
              <a:buFontTx/>
              <a:buNone/>
            </a:pPr>
            <a:r>
              <a:rPr lang="en-US" altLang="en-US" sz="2400">
                <a:solidFill>
                  <a:srgbClr val="0000FF"/>
                </a:solidFill>
              </a:rPr>
              <a:t>     Đúng với cách mà người ta nói về cơn mưa rào mùa hạ - mưa chợt đến rồi lại chợt đi. Bầu trời giờ lại trong xanh và cao lồng lộng. Ánh nắng khẽ khàng chiếu xuyên qua những tán lá bàng xanh mướt. Không khí sau cơn mưa cũng có phần thoáng đãng và dễ chịu hơn. Mấy chú sẻ không biết vừa chú mưa ở đâu mà giờ đã tụ tập lại trên các cành cây rỉa lông, rỉa cánh, thỉnh thoảng lại kêu lích rích thật dễ thương. Và phía đằng đông, một chiếc cầu vồng xuất hiện làm tô điểm thêm cho khung cảnh thiên nhiên tươi đẹp.</a:t>
            </a:r>
          </a:p>
          <a:p>
            <a:pPr eaLnBrk="1" hangingPunct="1">
              <a:lnSpc>
                <a:spcPct val="65000"/>
              </a:lnSpc>
              <a:spcBef>
                <a:spcPct val="50000"/>
              </a:spcBef>
              <a:buFontTx/>
              <a:buNone/>
            </a:pPr>
            <a:r>
              <a:rPr lang="en-US" altLang="en-US" sz="2400">
                <a:solidFill>
                  <a:srgbClr val="0000FF"/>
                </a:solidFill>
              </a:rPr>
              <a:t>     Mưa mang đến cho ta thật nhiều niềm vui. Mưa giúp cây cối xanh và tươi tốt hơn. Em yêu mưa.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4338" name="WordArt 3"/>
          <p:cNvSpPr>
            <a:spLocks noChangeArrowheads="1" noChangeShapeType="1" noTextEdit="1"/>
          </p:cNvSpPr>
          <p:nvPr/>
        </p:nvSpPr>
        <p:spPr bwMode="auto">
          <a:xfrm>
            <a:off x="1924050" y="1143000"/>
            <a:ext cx="6019800" cy="762000"/>
          </a:xfrm>
          <a:prstGeom prst="rect">
            <a:avLst/>
          </a:prstGeom>
        </p:spPr>
        <p:txBody>
          <a:bodyPr wrap="none" fromWordArt="1">
            <a:prstTxWarp prst="textPlain">
              <a:avLst>
                <a:gd name="adj" fmla="val 49056"/>
              </a:avLst>
            </a:prstTxWarp>
          </a:bodyPr>
          <a:lstStyle/>
          <a:p>
            <a:pPr algn="ctr"/>
            <a:r>
              <a:rPr lang="vi-VN" sz="3600" b="1" kern="10">
                <a:ln w="12700">
                  <a:solidFill>
                    <a:srgbClr val="FF6600"/>
                  </a:solidFill>
                  <a:round/>
                  <a:headEnd/>
                  <a:tailEnd/>
                </a:ln>
                <a:solidFill>
                  <a:srgbClr val="FF0066"/>
                </a:solidFill>
                <a:effectLst>
                  <a:outerShdw dist="35921" dir="2700000" sy="50000" kx="2115830" algn="bl" rotWithShape="0">
                    <a:srgbClr val="C0C0C0">
                      <a:alpha val="79999"/>
                    </a:srgbClr>
                  </a:outerShdw>
                </a:effectLst>
                <a:cs typeface="Arial" panose="020B0604020202020204" pitchFamily="34" charset="0"/>
              </a:rPr>
              <a:t>Chân thành cảm ơn </a:t>
            </a:r>
            <a:endParaRPr lang="en-US" sz="3600" b="1" kern="10">
              <a:ln w="12700">
                <a:solidFill>
                  <a:srgbClr val="FF6600"/>
                </a:solidFill>
                <a:round/>
                <a:headEnd/>
                <a:tailEnd/>
              </a:ln>
              <a:solidFill>
                <a:srgbClr val="FF0066"/>
              </a:solidFill>
              <a:effectLst>
                <a:outerShdw dist="35921" dir="2700000" sy="50000" kx="2115830" algn="bl" rotWithShape="0">
                  <a:srgbClr val="C0C0C0">
                    <a:alpha val="79999"/>
                  </a:srgbClr>
                </a:outerShdw>
              </a:effectLst>
              <a:cs typeface="Arial" panose="020B0604020202020204" pitchFamily="34" charset="0"/>
            </a:endParaRPr>
          </a:p>
        </p:txBody>
      </p:sp>
      <p:pic>
        <p:nvPicPr>
          <p:cNvPr id="14339" name="Picture 5" descr="!dk8_1la"/>
          <p:cNvPicPr>
            <a:picLocks noChangeAspect="1" noChangeArrowheads="1" noCrop="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733800" y="4724400"/>
            <a:ext cx="1905000" cy="1465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0" name="Picture 6" descr="!c_lite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V="1">
            <a:off x="0" y="0"/>
            <a:ext cx="8991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52400" y="1524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b="1">
                <a:solidFill>
                  <a:srgbClr val="FF0066"/>
                </a:solidFill>
              </a:rPr>
              <a:t>Thứ hai, ngày 14 tháng 10 năm 2018</a:t>
            </a:r>
          </a:p>
        </p:txBody>
      </p:sp>
      <p:sp>
        <p:nvSpPr>
          <p:cNvPr id="16387" name="Text Box 3"/>
          <p:cNvSpPr txBox="1">
            <a:spLocks noChangeArrowheads="1"/>
          </p:cNvSpPr>
          <p:nvPr/>
        </p:nvSpPr>
        <p:spPr bwMode="auto">
          <a:xfrm>
            <a:off x="304800" y="685800"/>
            <a:ext cx="8534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b="1">
                <a:solidFill>
                  <a:srgbClr val="0000FF"/>
                </a:solidFill>
              </a:rPr>
              <a:t>Tập làm văn</a:t>
            </a:r>
          </a:p>
        </p:txBody>
      </p:sp>
      <p:sp>
        <p:nvSpPr>
          <p:cNvPr id="16388" name="Text Box 4"/>
          <p:cNvSpPr txBox="1">
            <a:spLocks noChangeArrowheads="1"/>
          </p:cNvSpPr>
          <p:nvPr/>
        </p:nvSpPr>
        <p:spPr bwMode="auto">
          <a:xfrm>
            <a:off x="1219200" y="1295400"/>
            <a:ext cx="6858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b="1">
                <a:solidFill>
                  <a:srgbClr val="0000CC"/>
                </a:solidFill>
              </a:rPr>
              <a:t>Trả bài văn tả cảnh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ox(in)">
                                      <p:cBhvr>
                                        <p:cTn id="7" dur="5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387"/>
                                        </p:tgtEl>
                                        <p:attrNameLst>
                                          <p:attrName>style.visibility</p:attrName>
                                        </p:attrNameLst>
                                      </p:cBhvr>
                                      <p:to>
                                        <p:strVal val="visible"/>
                                      </p:to>
                                    </p:set>
                                    <p:animEffect transition="in" filter="box(in)">
                                      <p:cBhvr>
                                        <p:cTn id="12" dur="500"/>
                                        <p:tgtEl>
                                          <p:spTgt spid="16387"/>
                                        </p:tgtEl>
                                      </p:cBhvr>
                                    </p:animEffect>
                                  </p:childTnLst>
                                </p:cTn>
                              </p:par>
                            </p:childTnLst>
                          </p:cTn>
                        </p:par>
                        <p:par>
                          <p:cTn id="13" fill="hold" nodeType="afterGroup">
                            <p:stCondLst>
                              <p:cond delay="500"/>
                            </p:stCondLst>
                            <p:childTnLst>
                              <p:par>
                                <p:cTn id="14" presetID="3" presetClass="emph" presetSubtype="2" fill="hold" grpId="1" nodeType="afterEffect">
                                  <p:stCondLst>
                                    <p:cond delay="0"/>
                                  </p:stCondLst>
                                  <p:childTnLst>
                                    <p:animClr clrSpc="rgb" dir="cw">
                                      <p:cBhvr override="childStyle">
                                        <p:cTn id="15" dur="2000" fill="hold"/>
                                        <p:tgtEl>
                                          <p:spTgt spid="16387"/>
                                        </p:tgtEl>
                                        <p:attrNameLst>
                                          <p:attrName>style.color</p:attrName>
                                        </p:attrNameLst>
                                      </p:cBhvr>
                                      <p:to>
                                        <a:srgbClr val="FF0000"/>
                                      </p:to>
                                    </p:animClr>
                                  </p:child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16388"/>
                                        </p:tgtEl>
                                        <p:attrNameLst>
                                          <p:attrName>style.visibility</p:attrName>
                                        </p:attrNameLst>
                                      </p:cBhvr>
                                      <p:to>
                                        <p:strVal val="visible"/>
                                      </p:to>
                                    </p:set>
                                    <p:animEffect transition="in" filter="diamond(in)">
                                      <p:cBhvr>
                                        <p:cTn id="20" dur="20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p:bldP spid="16387" grpId="1"/>
      <p:bldP spid="1638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5" name="Text Box 11"/>
          <p:cNvSpPr txBox="1">
            <a:spLocks noChangeArrowheads="1"/>
          </p:cNvSpPr>
          <p:nvPr/>
        </p:nvSpPr>
        <p:spPr bwMode="auto">
          <a:xfrm>
            <a:off x="1066800" y="990600"/>
            <a:ext cx="6934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b="1">
                <a:solidFill>
                  <a:srgbClr val="CC0000"/>
                </a:solidFill>
              </a:rPr>
              <a:t>Chọn một trong các đề văn sau:</a:t>
            </a:r>
          </a:p>
        </p:txBody>
      </p:sp>
      <p:sp>
        <p:nvSpPr>
          <p:cNvPr id="6156" name="Text Box 12"/>
          <p:cNvSpPr txBox="1">
            <a:spLocks noChangeArrowheads="1"/>
          </p:cNvSpPr>
          <p:nvPr/>
        </p:nvSpPr>
        <p:spPr bwMode="auto">
          <a:xfrm>
            <a:off x="381000" y="2057400"/>
            <a:ext cx="8305800" cy="329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000" b="1">
                <a:solidFill>
                  <a:srgbClr val="0000FF"/>
                </a:solidFill>
              </a:rPr>
              <a:t>Đề 1:</a:t>
            </a:r>
            <a:r>
              <a:rPr lang="en-US" altLang="en-US" sz="3000">
                <a:solidFill>
                  <a:srgbClr val="0000FF"/>
                </a:solidFill>
              </a:rPr>
              <a:t> Tả cảnh một buổi sáng (hoặc trưa, chiều)   trong một vườn cây (hay trong công viên, trên đường phố, trên cánh đồng, nương rẫy).</a:t>
            </a:r>
          </a:p>
          <a:p>
            <a:pPr eaLnBrk="1" hangingPunct="1">
              <a:spcBef>
                <a:spcPct val="50000"/>
              </a:spcBef>
              <a:buFontTx/>
              <a:buNone/>
            </a:pPr>
            <a:r>
              <a:rPr lang="en-US" altLang="en-US" sz="3000" b="1">
                <a:solidFill>
                  <a:srgbClr val="0000FF"/>
                </a:solidFill>
              </a:rPr>
              <a:t>Đề 2:</a:t>
            </a:r>
            <a:r>
              <a:rPr lang="en-US" altLang="en-US" sz="3000">
                <a:solidFill>
                  <a:srgbClr val="0000FF"/>
                </a:solidFill>
              </a:rPr>
              <a:t> Tả một cơn mưa.</a:t>
            </a:r>
          </a:p>
          <a:p>
            <a:pPr eaLnBrk="1" hangingPunct="1">
              <a:spcBef>
                <a:spcPct val="50000"/>
              </a:spcBef>
              <a:buFontTx/>
              <a:buNone/>
            </a:pPr>
            <a:r>
              <a:rPr lang="en-US" altLang="en-US" sz="3000" b="1">
                <a:solidFill>
                  <a:srgbClr val="0000FF"/>
                </a:solidFill>
              </a:rPr>
              <a:t>Đề 3:</a:t>
            </a:r>
            <a:r>
              <a:rPr lang="en-US" altLang="en-US" sz="3000">
                <a:solidFill>
                  <a:srgbClr val="0000FF"/>
                </a:solidFill>
              </a:rPr>
              <a:t> Tả ngôi nhà của em (hoặc căn hộ, phòng ở của gia đình em).</a:t>
            </a:r>
          </a:p>
        </p:txBody>
      </p:sp>
      <p:sp>
        <p:nvSpPr>
          <p:cNvPr id="5124" name="Text Box 23"/>
          <p:cNvSpPr txBox="1">
            <a:spLocks noChangeArrowheads="1"/>
          </p:cNvSpPr>
          <p:nvPr/>
        </p:nvSpPr>
        <p:spPr bwMode="auto">
          <a:xfrm>
            <a:off x="5165725" y="37703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6169" name="Line 25"/>
          <p:cNvSpPr>
            <a:spLocks noChangeShapeType="1"/>
          </p:cNvSpPr>
          <p:nvPr/>
        </p:nvSpPr>
        <p:spPr bwMode="auto">
          <a:xfrm>
            <a:off x="6629400" y="2514600"/>
            <a:ext cx="1676400" cy="0"/>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9" name="Line 35"/>
          <p:cNvSpPr>
            <a:spLocks noChangeShapeType="1"/>
          </p:cNvSpPr>
          <p:nvPr/>
        </p:nvSpPr>
        <p:spPr bwMode="auto">
          <a:xfrm>
            <a:off x="2362200" y="2971800"/>
            <a:ext cx="5791200" cy="0"/>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1" name="Line 37"/>
          <p:cNvSpPr>
            <a:spLocks noChangeShapeType="1"/>
          </p:cNvSpPr>
          <p:nvPr/>
        </p:nvSpPr>
        <p:spPr bwMode="auto">
          <a:xfrm>
            <a:off x="685800" y="3429000"/>
            <a:ext cx="6324600" cy="0"/>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3" name="Line 39"/>
          <p:cNvSpPr>
            <a:spLocks noChangeShapeType="1"/>
          </p:cNvSpPr>
          <p:nvPr/>
        </p:nvSpPr>
        <p:spPr bwMode="auto">
          <a:xfrm>
            <a:off x="1600200" y="4114800"/>
            <a:ext cx="2590800" cy="0"/>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5" name="Line 41"/>
          <p:cNvSpPr>
            <a:spLocks noChangeShapeType="1"/>
          </p:cNvSpPr>
          <p:nvPr/>
        </p:nvSpPr>
        <p:spPr bwMode="auto">
          <a:xfrm>
            <a:off x="1600200" y="4800600"/>
            <a:ext cx="3124200" cy="0"/>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7" name="Line 43"/>
          <p:cNvSpPr>
            <a:spLocks noChangeShapeType="1"/>
          </p:cNvSpPr>
          <p:nvPr/>
        </p:nvSpPr>
        <p:spPr bwMode="auto">
          <a:xfrm>
            <a:off x="6096000" y="4800600"/>
            <a:ext cx="2209800" cy="0"/>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9" name="Line 45"/>
          <p:cNvSpPr>
            <a:spLocks noChangeShapeType="1"/>
          </p:cNvSpPr>
          <p:nvPr/>
        </p:nvSpPr>
        <p:spPr bwMode="auto">
          <a:xfrm>
            <a:off x="533400" y="5257800"/>
            <a:ext cx="2971800" cy="0"/>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0" name="Line 46"/>
          <p:cNvSpPr>
            <a:spLocks noChangeShapeType="1"/>
          </p:cNvSpPr>
          <p:nvPr/>
        </p:nvSpPr>
        <p:spPr bwMode="auto">
          <a:xfrm>
            <a:off x="1676400" y="2514600"/>
            <a:ext cx="3581400" cy="0"/>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155"/>
                                        </p:tgtEl>
                                        <p:attrNameLst>
                                          <p:attrName>style.visibility</p:attrName>
                                        </p:attrNameLst>
                                      </p:cBhvr>
                                      <p:to>
                                        <p:strVal val="visible"/>
                                      </p:to>
                                    </p:set>
                                    <p:animEffect transition="in" filter="circle(in)">
                                      <p:cBhvr>
                                        <p:cTn id="7" dur="2000"/>
                                        <p:tgtEl>
                                          <p:spTgt spid="61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156"/>
                                        </p:tgtEl>
                                        <p:attrNameLst>
                                          <p:attrName>style.visibility</p:attrName>
                                        </p:attrNameLst>
                                      </p:cBhvr>
                                      <p:to>
                                        <p:strVal val="visible"/>
                                      </p:to>
                                    </p:set>
                                    <p:anim calcmode="lin" valueType="num">
                                      <p:cBhvr>
                                        <p:cTn id="12" dur="1000" fill="hold"/>
                                        <p:tgtEl>
                                          <p:spTgt spid="6156"/>
                                        </p:tgtEl>
                                        <p:attrNameLst>
                                          <p:attrName>ppt_w</p:attrName>
                                        </p:attrNameLst>
                                      </p:cBhvr>
                                      <p:tavLst>
                                        <p:tav tm="0">
                                          <p:val>
                                            <p:strVal val="#ppt_w*0.70"/>
                                          </p:val>
                                        </p:tav>
                                        <p:tav tm="100000">
                                          <p:val>
                                            <p:strVal val="#ppt_w"/>
                                          </p:val>
                                        </p:tav>
                                      </p:tavLst>
                                    </p:anim>
                                    <p:anim calcmode="lin" valueType="num">
                                      <p:cBhvr>
                                        <p:cTn id="13" dur="1000" fill="hold"/>
                                        <p:tgtEl>
                                          <p:spTgt spid="6156"/>
                                        </p:tgtEl>
                                        <p:attrNameLst>
                                          <p:attrName>ppt_h</p:attrName>
                                        </p:attrNameLst>
                                      </p:cBhvr>
                                      <p:tavLst>
                                        <p:tav tm="0">
                                          <p:val>
                                            <p:strVal val="#ppt_h"/>
                                          </p:val>
                                        </p:tav>
                                        <p:tav tm="100000">
                                          <p:val>
                                            <p:strVal val="#ppt_h"/>
                                          </p:val>
                                        </p:tav>
                                      </p:tavLst>
                                    </p:anim>
                                    <p:animEffect transition="in" filter="fade">
                                      <p:cBhvr>
                                        <p:cTn id="14" dur="1000"/>
                                        <p:tgtEl>
                                          <p:spTgt spid="615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ntr" presetSubtype="16" fill="hold" nodeType="clickEffect">
                                  <p:stCondLst>
                                    <p:cond delay="0"/>
                                  </p:stCondLst>
                                  <p:childTnLst>
                                    <p:set>
                                      <p:cBhvr>
                                        <p:cTn id="18" dur="1" fill="hold">
                                          <p:stCondLst>
                                            <p:cond delay="0"/>
                                          </p:stCondLst>
                                        </p:cTn>
                                        <p:tgtEl>
                                          <p:spTgt spid="6190"/>
                                        </p:tgtEl>
                                        <p:attrNameLst>
                                          <p:attrName>style.visibility</p:attrName>
                                        </p:attrNameLst>
                                      </p:cBhvr>
                                      <p:to>
                                        <p:strVal val="visible"/>
                                      </p:to>
                                    </p:set>
                                    <p:animEffect transition="in" filter="diamond(in)">
                                      <p:cBhvr>
                                        <p:cTn id="19" dur="2000"/>
                                        <p:tgtEl>
                                          <p:spTgt spid="6190"/>
                                        </p:tgtEl>
                                      </p:cBhvr>
                                    </p:animEffect>
                                  </p:childTnLst>
                                </p:cTn>
                              </p:par>
                              <p:par>
                                <p:cTn id="20" presetID="53" presetClass="entr" presetSubtype="0" fill="hold" nodeType="withEffect">
                                  <p:stCondLst>
                                    <p:cond delay="0"/>
                                  </p:stCondLst>
                                  <p:childTnLst>
                                    <p:set>
                                      <p:cBhvr>
                                        <p:cTn id="21" dur="1" fill="hold">
                                          <p:stCondLst>
                                            <p:cond delay="0"/>
                                          </p:stCondLst>
                                        </p:cTn>
                                        <p:tgtEl>
                                          <p:spTgt spid="6169"/>
                                        </p:tgtEl>
                                        <p:attrNameLst>
                                          <p:attrName>style.visibility</p:attrName>
                                        </p:attrNameLst>
                                      </p:cBhvr>
                                      <p:to>
                                        <p:strVal val="visible"/>
                                      </p:to>
                                    </p:set>
                                    <p:anim calcmode="lin" valueType="num">
                                      <p:cBhvr>
                                        <p:cTn id="22" dur="500" fill="hold"/>
                                        <p:tgtEl>
                                          <p:spTgt spid="6169"/>
                                        </p:tgtEl>
                                        <p:attrNameLst>
                                          <p:attrName>ppt_w</p:attrName>
                                        </p:attrNameLst>
                                      </p:cBhvr>
                                      <p:tavLst>
                                        <p:tav tm="0">
                                          <p:val>
                                            <p:fltVal val="0"/>
                                          </p:val>
                                        </p:tav>
                                        <p:tav tm="100000">
                                          <p:val>
                                            <p:strVal val="#ppt_w"/>
                                          </p:val>
                                        </p:tav>
                                      </p:tavLst>
                                    </p:anim>
                                    <p:anim calcmode="lin" valueType="num">
                                      <p:cBhvr>
                                        <p:cTn id="23" dur="500" fill="hold"/>
                                        <p:tgtEl>
                                          <p:spTgt spid="6169"/>
                                        </p:tgtEl>
                                        <p:attrNameLst>
                                          <p:attrName>ppt_h</p:attrName>
                                        </p:attrNameLst>
                                      </p:cBhvr>
                                      <p:tavLst>
                                        <p:tav tm="0">
                                          <p:val>
                                            <p:fltVal val="0"/>
                                          </p:val>
                                        </p:tav>
                                        <p:tav tm="100000">
                                          <p:val>
                                            <p:strVal val="#ppt_h"/>
                                          </p:val>
                                        </p:tav>
                                      </p:tavLst>
                                    </p:anim>
                                    <p:animEffect transition="in" filter="fade">
                                      <p:cBhvr>
                                        <p:cTn id="24" dur="500"/>
                                        <p:tgtEl>
                                          <p:spTgt spid="6169"/>
                                        </p:tgtEl>
                                      </p:cBhvr>
                                    </p:animEffect>
                                  </p:childTnLst>
                                </p:cTn>
                              </p:par>
                              <p:par>
                                <p:cTn id="25" presetID="53" presetClass="entr" presetSubtype="0" fill="hold" nodeType="withEffect">
                                  <p:stCondLst>
                                    <p:cond delay="0"/>
                                  </p:stCondLst>
                                  <p:childTnLst>
                                    <p:set>
                                      <p:cBhvr>
                                        <p:cTn id="26" dur="1" fill="hold">
                                          <p:stCondLst>
                                            <p:cond delay="0"/>
                                          </p:stCondLst>
                                        </p:cTn>
                                        <p:tgtEl>
                                          <p:spTgt spid="6179"/>
                                        </p:tgtEl>
                                        <p:attrNameLst>
                                          <p:attrName>style.visibility</p:attrName>
                                        </p:attrNameLst>
                                      </p:cBhvr>
                                      <p:to>
                                        <p:strVal val="visible"/>
                                      </p:to>
                                    </p:set>
                                    <p:anim calcmode="lin" valueType="num">
                                      <p:cBhvr>
                                        <p:cTn id="27" dur="500" fill="hold"/>
                                        <p:tgtEl>
                                          <p:spTgt spid="6179"/>
                                        </p:tgtEl>
                                        <p:attrNameLst>
                                          <p:attrName>ppt_w</p:attrName>
                                        </p:attrNameLst>
                                      </p:cBhvr>
                                      <p:tavLst>
                                        <p:tav tm="0">
                                          <p:val>
                                            <p:fltVal val="0"/>
                                          </p:val>
                                        </p:tav>
                                        <p:tav tm="100000">
                                          <p:val>
                                            <p:strVal val="#ppt_w"/>
                                          </p:val>
                                        </p:tav>
                                      </p:tavLst>
                                    </p:anim>
                                    <p:anim calcmode="lin" valueType="num">
                                      <p:cBhvr>
                                        <p:cTn id="28" dur="500" fill="hold"/>
                                        <p:tgtEl>
                                          <p:spTgt spid="6179"/>
                                        </p:tgtEl>
                                        <p:attrNameLst>
                                          <p:attrName>ppt_h</p:attrName>
                                        </p:attrNameLst>
                                      </p:cBhvr>
                                      <p:tavLst>
                                        <p:tav tm="0">
                                          <p:val>
                                            <p:fltVal val="0"/>
                                          </p:val>
                                        </p:tav>
                                        <p:tav tm="100000">
                                          <p:val>
                                            <p:strVal val="#ppt_h"/>
                                          </p:val>
                                        </p:tav>
                                      </p:tavLst>
                                    </p:anim>
                                    <p:animEffect transition="in" filter="fade">
                                      <p:cBhvr>
                                        <p:cTn id="29" dur="500"/>
                                        <p:tgtEl>
                                          <p:spTgt spid="6179"/>
                                        </p:tgtEl>
                                      </p:cBhvr>
                                    </p:animEffect>
                                  </p:childTnLst>
                                </p:cTn>
                              </p:par>
                              <p:par>
                                <p:cTn id="30" presetID="53" presetClass="entr" presetSubtype="0" fill="hold" nodeType="withEffect">
                                  <p:stCondLst>
                                    <p:cond delay="0"/>
                                  </p:stCondLst>
                                  <p:childTnLst>
                                    <p:set>
                                      <p:cBhvr>
                                        <p:cTn id="31" dur="1" fill="hold">
                                          <p:stCondLst>
                                            <p:cond delay="0"/>
                                          </p:stCondLst>
                                        </p:cTn>
                                        <p:tgtEl>
                                          <p:spTgt spid="6181"/>
                                        </p:tgtEl>
                                        <p:attrNameLst>
                                          <p:attrName>style.visibility</p:attrName>
                                        </p:attrNameLst>
                                      </p:cBhvr>
                                      <p:to>
                                        <p:strVal val="visible"/>
                                      </p:to>
                                    </p:set>
                                    <p:anim calcmode="lin" valueType="num">
                                      <p:cBhvr>
                                        <p:cTn id="32" dur="500" fill="hold"/>
                                        <p:tgtEl>
                                          <p:spTgt spid="6181"/>
                                        </p:tgtEl>
                                        <p:attrNameLst>
                                          <p:attrName>ppt_w</p:attrName>
                                        </p:attrNameLst>
                                      </p:cBhvr>
                                      <p:tavLst>
                                        <p:tav tm="0">
                                          <p:val>
                                            <p:fltVal val="0"/>
                                          </p:val>
                                        </p:tav>
                                        <p:tav tm="100000">
                                          <p:val>
                                            <p:strVal val="#ppt_w"/>
                                          </p:val>
                                        </p:tav>
                                      </p:tavLst>
                                    </p:anim>
                                    <p:anim calcmode="lin" valueType="num">
                                      <p:cBhvr>
                                        <p:cTn id="33" dur="500" fill="hold"/>
                                        <p:tgtEl>
                                          <p:spTgt spid="6181"/>
                                        </p:tgtEl>
                                        <p:attrNameLst>
                                          <p:attrName>ppt_h</p:attrName>
                                        </p:attrNameLst>
                                      </p:cBhvr>
                                      <p:tavLst>
                                        <p:tav tm="0">
                                          <p:val>
                                            <p:fltVal val="0"/>
                                          </p:val>
                                        </p:tav>
                                        <p:tav tm="100000">
                                          <p:val>
                                            <p:strVal val="#ppt_h"/>
                                          </p:val>
                                        </p:tav>
                                      </p:tavLst>
                                    </p:anim>
                                    <p:animEffect transition="in" filter="fade">
                                      <p:cBhvr>
                                        <p:cTn id="34" dur="500"/>
                                        <p:tgtEl>
                                          <p:spTgt spid="618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6183"/>
                                        </p:tgtEl>
                                        <p:attrNameLst>
                                          <p:attrName>style.visibility</p:attrName>
                                        </p:attrNameLst>
                                      </p:cBhvr>
                                      <p:to>
                                        <p:strVal val="visible"/>
                                      </p:to>
                                    </p:set>
                                    <p:anim calcmode="lin" valueType="num">
                                      <p:cBhvr additive="base">
                                        <p:cTn id="39" dur="500" fill="hold"/>
                                        <p:tgtEl>
                                          <p:spTgt spid="6183"/>
                                        </p:tgtEl>
                                        <p:attrNameLst>
                                          <p:attrName>ppt_x</p:attrName>
                                        </p:attrNameLst>
                                      </p:cBhvr>
                                      <p:tavLst>
                                        <p:tav tm="0">
                                          <p:val>
                                            <p:strVal val="#ppt_x"/>
                                          </p:val>
                                        </p:tav>
                                        <p:tav tm="100000">
                                          <p:val>
                                            <p:strVal val="#ppt_x"/>
                                          </p:val>
                                        </p:tav>
                                      </p:tavLst>
                                    </p:anim>
                                    <p:anim calcmode="lin" valueType="num">
                                      <p:cBhvr additive="base">
                                        <p:cTn id="40" dur="500" fill="hold"/>
                                        <p:tgtEl>
                                          <p:spTgt spid="6183"/>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6185"/>
                                        </p:tgtEl>
                                        <p:attrNameLst>
                                          <p:attrName>style.visibility</p:attrName>
                                        </p:attrNameLst>
                                      </p:cBhvr>
                                      <p:to>
                                        <p:strVal val="visible"/>
                                      </p:to>
                                    </p:set>
                                    <p:anim calcmode="lin" valueType="num">
                                      <p:cBhvr additive="base">
                                        <p:cTn id="45" dur="500" fill="hold"/>
                                        <p:tgtEl>
                                          <p:spTgt spid="6185"/>
                                        </p:tgtEl>
                                        <p:attrNameLst>
                                          <p:attrName>ppt_x</p:attrName>
                                        </p:attrNameLst>
                                      </p:cBhvr>
                                      <p:tavLst>
                                        <p:tav tm="0">
                                          <p:val>
                                            <p:strVal val="#ppt_x"/>
                                          </p:val>
                                        </p:tav>
                                        <p:tav tm="100000">
                                          <p:val>
                                            <p:strVal val="#ppt_x"/>
                                          </p:val>
                                        </p:tav>
                                      </p:tavLst>
                                    </p:anim>
                                    <p:anim calcmode="lin" valueType="num">
                                      <p:cBhvr additive="base">
                                        <p:cTn id="46" dur="500" fill="hold"/>
                                        <p:tgtEl>
                                          <p:spTgt spid="6185"/>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6187"/>
                                        </p:tgtEl>
                                        <p:attrNameLst>
                                          <p:attrName>style.visibility</p:attrName>
                                        </p:attrNameLst>
                                      </p:cBhvr>
                                      <p:to>
                                        <p:strVal val="visible"/>
                                      </p:to>
                                    </p:set>
                                    <p:anim calcmode="lin" valueType="num">
                                      <p:cBhvr additive="base">
                                        <p:cTn id="49" dur="500" fill="hold"/>
                                        <p:tgtEl>
                                          <p:spTgt spid="6187"/>
                                        </p:tgtEl>
                                        <p:attrNameLst>
                                          <p:attrName>ppt_x</p:attrName>
                                        </p:attrNameLst>
                                      </p:cBhvr>
                                      <p:tavLst>
                                        <p:tav tm="0">
                                          <p:val>
                                            <p:strVal val="#ppt_x"/>
                                          </p:val>
                                        </p:tav>
                                        <p:tav tm="100000">
                                          <p:val>
                                            <p:strVal val="#ppt_x"/>
                                          </p:val>
                                        </p:tav>
                                      </p:tavLst>
                                    </p:anim>
                                    <p:anim calcmode="lin" valueType="num">
                                      <p:cBhvr additive="base">
                                        <p:cTn id="50" dur="500" fill="hold"/>
                                        <p:tgtEl>
                                          <p:spTgt spid="6187"/>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6189"/>
                                        </p:tgtEl>
                                        <p:attrNameLst>
                                          <p:attrName>style.visibility</p:attrName>
                                        </p:attrNameLst>
                                      </p:cBhvr>
                                      <p:to>
                                        <p:strVal val="visible"/>
                                      </p:to>
                                    </p:set>
                                    <p:anim calcmode="lin" valueType="num">
                                      <p:cBhvr additive="base">
                                        <p:cTn id="53" dur="500" fill="hold"/>
                                        <p:tgtEl>
                                          <p:spTgt spid="6189"/>
                                        </p:tgtEl>
                                        <p:attrNameLst>
                                          <p:attrName>ppt_x</p:attrName>
                                        </p:attrNameLst>
                                      </p:cBhvr>
                                      <p:tavLst>
                                        <p:tav tm="0">
                                          <p:val>
                                            <p:strVal val="#ppt_x"/>
                                          </p:val>
                                        </p:tav>
                                        <p:tav tm="100000">
                                          <p:val>
                                            <p:strVal val="#ppt_x"/>
                                          </p:val>
                                        </p:tav>
                                      </p:tavLst>
                                    </p:anim>
                                    <p:anim calcmode="lin" valueType="num">
                                      <p:cBhvr additive="base">
                                        <p:cTn id="54" dur="500" fill="hold"/>
                                        <p:tgtEl>
                                          <p:spTgt spid="61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5" grpId="0"/>
      <p:bldP spid="615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5" name="Text Box 11"/>
          <p:cNvSpPr txBox="1">
            <a:spLocks noChangeArrowheads="1"/>
          </p:cNvSpPr>
          <p:nvPr/>
        </p:nvSpPr>
        <p:spPr bwMode="auto">
          <a:xfrm>
            <a:off x="0" y="0"/>
            <a:ext cx="9144000" cy="6592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65000"/>
              </a:lnSpc>
              <a:spcBef>
                <a:spcPct val="50000"/>
              </a:spcBef>
              <a:buFontTx/>
              <a:buNone/>
            </a:pPr>
            <a:r>
              <a:rPr lang="en-US" altLang="en-US" sz="2400" b="1">
                <a:solidFill>
                  <a:srgbClr val="0000FF"/>
                </a:solidFill>
              </a:rPr>
              <a:t>PHIẾU BÀI TẬP</a:t>
            </a:r>
          </a:p>
          <a:p>
            <a:pPr algn="ctr" eaLnBrk="1" hangingPunct="1">
              <a:lnSpc>
                <a:spcPct val="65000"/>
              </a:lnSpc>
              <a:spcBef>
                <a:spcPct val="50000"/>
              </a:spcBef>
              <a:buFontTx/>
              <a:buNone/>
            </a:pPr>
            <a:r>
              <a:rPr lang="en-US" altLang="en-US" sz="2400" b="1">
                <a:solidFill>
                  <a:srgbClr val="0000FF"/>
                </a:solidFill>
              </a:rPr>
              <a:t>TRẢ BÀI VĂN TẢ CẢNH</a:t>
            </a:r>
          </a:p>
          <a:p>
            <a:pPr eaLnBrk="1" hangingPunct="1">
              <a:spcBef>
                <a:spcPct val="0"/>
              </a:spcBef>
              <a:buFontTx/>
              <a:buNone/>
            </a:pPr>
            <a:r>
              <a:rPr lang="en-US" altLang="en-US" sz="2400" b="1">
                <a:solidFill>
                  <a:srgbClr val="CC0000"/>
                </a:solidFill>
              </a:rPr>
              <a:t>Bài 1:</a:t>
            </a:r>
            <a:r>
              <a:rPr lang="en-US" altLang="en-US" sz="2400">
                <a:solidFill>
                  <a:srgbClr val="0000FF"/>
                </a:solidFill>
              </a:rPr>
              <a:t>  Viết lại các từ sau đây cho đúng chính tả :</a:t>
            </a:r>
          </a:p>
          <a:p>
            <a:pPr eaLnBrk="1" hangingPunct="1">
              <a:spcBef>
                <a:spcPct val="0"/>
              </a:spcBef>
              <a:buFontTx/>
              <a:buNone/>
            </a:pPr>
            <a:r>
              <a:rPr lang="en-US" altLang="en-US" sz="2400" b="1">
                <a:solidFill>
                  <a:srgbClr val="0000FF"/>
                </a:solidFill>
              </a:rPr>
              <a:t>Lỗi                                                               Sửa lỗi	</a:t>
            </a:r>
          </a:p>
          <a:p>
            <a:pPr eaLnBrk="1" hangingPunct="1">
              <a:spcBef>
                <a:spcPct val="0"/>
              </a:spcBef>
              <a:buFontTx/>
              <a:buNone/>
            </a:pPr>
            <a:r>
              <a:rPr lang="en-US" altLang="en-US" sz="2400">
                <a:solidFill>
                  <a:srgbClr val="0000FF"/>
                </a:solidFill>
              </a:rPr>
              <a:t>thỉng thoảng                             ………………………………….</a:t>
            </a:r>
          </a:p>
          <a:p>
            <a:pPr eaLnBrk="1" hangingPunct="1">
              <a:spcBef>
                <a:spcPct val="0"/>
              </a:spcBef>
              <a:buFontTx/>
              <a:buNone/>
            </a:pPr>
            <a:r>
              <a:rPr lang="en-US" altLang="en-US" sz="2400">
                <a:solidFill>
                  <a:srgbClr val="0000FF"/>
                </a:solidFill>
              </a:rPr>
              <a:t>chú mưa                                   ………………………………….</a:t>
            </a:r>
          </a:p>
          <a:p>
            <a:pPr eaLnBrk="1" hangingPunct="1">
              <a:spcBef>
                <a:spcPct val="0"/>
              </a:spcBef>
              <a:buFontTx/>
              <a:buNone/>
            </a:pPr>
            <a:r>
              <a:rPr lang="en-US" altLang="en-US" sz="2400">
                <a:solidFill>
                  <a:srgbClr val="0000FF"/>
                </a:solidFill>
              </a:rPr>
              <a:t>nặng chĩu                                 ………………………………….</a:t>
            </a:r>
          </a:p>
          <a:p>
            <a:pPr eaLnBrk="1" hangingPunct="1">
              <a:spcBef>
                <a:spcPct val="0"/>
              </a:spcBef>
              <a:buFontTx/>
              <a:buNone/>
            </a:pPr>
            <a:r>
              <a:rPr lang="en-US" altLang="en-US" sz="2400" b="1">
                <a:solidFill>
                  <a:srgbClr val="CC0000"/>
                </a:solidFill>
              </a:rPr>
              <a:t>Bài 2:</a:t>
            </a:r>
            <a:r>
              <a:rPr lang="en-US" altLang="en-US" sz="2400">
                <a:solidFill>
                  <a:srgbClr val="0000FF"/>
                </a:solidFill>
              </a:rPr>
              <a:t> Gạch dưới từ dùng chưa chính xác trong các câu văn sau và sửa lại cho đúng:</a:t>
            </a:r>
          </a:p>
          <a:p>
            <a:pPr eaLnBrk="1" hangingPunct="1">
              <a:spcBef>
                <a:spcPct val="0"/>
              </a:spcBef>
              <a:buFontTx/>
              <a:buNone/>
            </a:pPr>
            <a:r>
              <a:rPr lang="en-US" altLang="en-US" sz="2400">
                <a:solidFill>
                  <a:srgbClr val="0000FF"/>
                </a:solidFill>
              </a:rPr>
              <a:t>        Tiếng ô tô, xe máy lại rì rầm. Tiếng người nói chuyện nhộn nhịp cả con phố.</a:t>
            </a:r>
            <a:endParaRPr lang="en-US" altLang="en-US" sz="2400" b="1" i="1">
              <a:solidFill>
                <a:srgbClr val="0000FF"/>
              </a:solidFill>
            </a:endParaRPr>
          </a:p>
          <a:p>
            <a:pPr eaLnBrk="1" hangingPunct="1">
              <a:spcBef>
                <a:spcPct val="0"/>
              </a:spcBef>
              <a:buFontTx/>
              <a:buNone/>
            </a:pPr>
            <a:r>
              <a:rPr lang="en-US" altLang="en-US" sz="2400" b="1" i="1">
                <a:solidFill>
                  <a:srgbClr val="0000FF"/>
                </a:solidFill>
              </a:rPr>
              <a:t>    Sửa lại</a:t>
            </a:r>
            <a:r>
              <a:rPr lang="en-US" altLang="en-US" sz="2400">
                <a:solidFill>
                  <a:srgbClr val="0000FF"/>
                </a:solidFill>
              </a:rPr>
              <a:t>:…………………………………………………………….</a:t>
            </a:r>
          </a:p>
          <a:p>
            <a:pPr eaLnBrk="1" hangingPunct="1">
              <a:spcBef>
                <a:spcPct val="0"/>
              </a:spcBef>
              <a:buFontTx/>
              <a:buNone/>
            </a:pPr>
            <a:r>
              <a:rPr lang="en-US" altLang="en-US" sz="2400" b="1">
                <a:solidFill>
                  <a:srgbClr val="CC0000"/>
                </a:solidFill>
              </a:rPr>
              <a:t>Bài 3:</a:t>
            </a:r>
            <a:r>
              <a:rPr lang="en-US" altLang="en-US" sz="2400">
                <a:solidFill>
                  <a:srgbClr val="0000FF"/>
                </a:solidFill>
              </a:rPr>
              <a:t> Xác định lỗi sai của những câu văn sau rồi sửa lại cho đúng và hay:</a:t>
            </a:r>
          </a:p>
          <a:p>
            <a:pPr eaLnBrk="1" hangingPunct="1">
              <a:spcBef>
                <a:spcPct val="0"/>
              </a:spcBef>
              <a:buFontTx/>
              <a:buNone/>
            </a:pPr>
            <a:r>
              <a:rPr lang="en-US" altLang="en-US" sz="2400">
                <a:solidFill>
                  <a:srgbClr val="0000FF"/>
                </a:solidFill>
              </a:rPr>
              <a:t>         Mây đen ùn ùn kéo đến bao quát cả bầu trời, tiếng sấm ghê rợn vang lên rất to khiến các bạn ồ lên rất to.</a:t>
            </a:r>
            <a:endParaRPr lang="en-US" altLang="en-US" sz="2400" b="1" i="1">
              <a:solidFill>
                <a:srgbClr val="0000FF"/>
              </a:solidFill>
            </a:endParaRPr>
          </a:p>
          <a:p>
            <a:pPr eaLnBrk="1" hangingPunct="1">
              <a:spcBef>
                <a:spcPct val="0"/>
              </a:spcBef>
              <a:buFontTx/>
              <a:buNone/>
            </a:pPr>
            <a:r>
              <a:rPr lang="en-US" altLang="en-US" sz="2400" b="1" i="1">
                <a:solidFill>
                  <a:srgbClr val="0000FF"/>
                </a:solidFill>
              </a:rPr>
              <a:t>    Sửa lại</a:t>
            </a:r>
            <a:r>
              <a:rPr lang="en-US" altLang="en-US" sz="2400">
                <a:solidFill>
                  <a:srgbClr val="0000FF"/>
                </a:solidFill>
              </a:rPr>
              <a:t>:……………………………………………………………</a:t>
            </a:r>
          </a:p>
          <a:p>
            <a:pPr eaLnBrk="1" hangingPunct="1">
              <a:spcBef>
                <a:spcPct val="0"/>
              </a:spcBef>
              <a:buFontTx/>
              <a:buNone/>
            </a:pPr>
            <a:r>
              <a:rPr lang="en-US" altLang="en-US" sz="2400">
                <a:solidFill>
                  <a:srgbClr val="0000FF"/>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75"/>
                                        </p:tgtEl>
                                        <p:attrNameLst>
                                          <p:attrName>style.visibility</p:attrName>
                                        </p:attrNameLst>
                                      </p:cBhvr>
                                      <p:to>
                                        <p:strVal val="visible"/>
                                      </p:to>
                                    </p:set>
                                    <p:anim calcmode="lin" valueType="num">
                                      <p:cBhvr additive="base">
                                        <p:cTn id="7" dur="500" fill="hold"/>
                                        <p:tgtEl>
                                          <p:spTgt spid="11275"/>
                                        </p:tgtEl>
                                        <p:attrNameLst>
                                          <p:attrName>ppt_x</p:attrName>
                                        </p:attrNameLst>
                                      </p:cBhvr>
                                      <p:tavLst>
                                        <p:tav tm="0">
                                          <p:val>
                                            <p:strVal val="#ppt_x"/>
                                          </p:val>
                                        </p:tav>
                                        <p:tav tm="100000">
                                          <p:val>
                                            <p:strVal val="#ppt_x"/>
                                          </p:val>
                                        </p:tav>
                                      </p:tavLst>
                                    </p:anim>
                                    <p:anim calcmode="lin" valueType="num">
                                      <p:cBhvr additive="base">
                                        <p:cTn id="8" dur="500" fill="hold"/>
                                        <p:tgtEl>
                                          <p:spTgt spid="112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457200" y="228600"/>
            <a:ext cx="8382000" cy="549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65000"/>
              </a:lnSpc>
              <a:spcBef>
                <a:spcPct val="50000"/>
              </a:spcBef>
              <a:buFontTx/>
              <a:buNone/>
            </a:pPr>
            <a:endParaRPr lang="en-US" altLang="en-US" sz="2800" b="1">
              <a:solidFill>
                <a:srgbClr val="0000FF"/>
              </a:solidFill>
            </a:endParaRPr>
          </a:p>
          <a:p>
            <a:pPr eaLnBrk="1" hangingPunct="1">
              <a:spcBef>
                <a:spcPct val="0"/>
              </a:spcBef>
              <a:buFontTx/>
              <a:buNone/>
            </a:pPr>
            <a:endParaRPr lang="en-US" altLang="en-US" sz="2800" b="1">
              <a:solidFill>
                <a:srgbClr val="0000FF"/>
              </a:solidFill>
            </a:endParaRPr>
          </a:p>
          <a:p>
            <a:pPr eaLnBrk="1" hangingPunct="1">
              <a:spcBef>
                <a:spcPct val="0"/>
              </a:spcBef>
              <a:buFontTx/>
              <a:buNone/>
            </a:pPr>
            <a:r>
              <a:rPr lang="en-US" altLang="en-US" sz="2800" b="1">
                <a:solidFill>
                  <a:srgbClr val="0000FF"/>
                </a:solidFill>
              </a:rPr>
              <a:t>Bài 1:</a:t>
            </a:r>
            <a:r>
              <a:rPr lang="en-US" altLang="en-US" sz="2800">
                <a:solidFill>
                  <a:srgbClr val="0000FF"/>
                </a:solidFill>
              </a:rPr>
              <a:t>  Viết lại các từ sau đây cho đúng chính tả :</a:t>
            </a:r>
          </a:p>
          <a:p>
            <a:pPr eaLnBrk="1" hangingPunct="1">
              <a:spcBef>
                <a:spcPct val="0"/>
              </a:spcBef>
              <a:buFontTx/>
              <a:buNone/>
            </a:pPr>
            <a:r>
              <a:rPr lang="en-US" altLang="en-US" sz="2800" b="1">
                <a:solidFill>
                  <a:srgbClr val="0000FF"/>
                </a:solidFill>
              </a:rPr>
              <a:t>Lỗi                                                         Sửa lỗi</a:t>
            </a:r>
          </a:p>
          <a:p>
            <a:pPr eaLnBrk="1" hangingPunct="1">
              <a:spcBef>
                <a:spcPct val="0"/>
              </a:spcBef>
              <a:buFontTx/>
              <a:buNone/>
            </a:pPr>
            <a:endParaRPr lang="en-US" altLang="en-US" sz="2800">
              <a:solidFill>
                <a:srgbClr val="0000FF"/>
              </a:solidFill>
            </a:endParaRPr>
          </a:p>
          <a:p>
            <a:pPr eaLnBrk="1" hangingPunct="1">
              <a:spcBef>
                <a:spcPct val="0"/>
              </a:spcBef>
              <a:buFontTx/>
              <a:buNone/>
            </a:pPr>
            <a:r>
              <a:rPr lang="en-US" altLang="en-US" sz="2800">
                <a:solidFill>
                  <a:srgbClr val="0000FF"/>
                </a:solidFill>
              </a:rPr>
              <a:t>thỉng thoảng                             ………………………</a:t>
            </a:r>
          </a:p>
          <a:p>
            <a:pPr eaLnBrk="1" hangingPunct="1">
              <a:spcBef>
                <a:spcPct val="0"/>
              </a:spcBef>
              <a:buFontTx/>
              <a:buNone/>
            </a:pPr>
            <a:endParaRPr lang="en-US" altLang="en-US" sz="2800">
              <a:solidFill>
                <a:srgbClr val="0000FF"/>
              </a:solidFill>
            </a:endParaRPr>
          </a:p>
          <a:p>
            <a:pPr eaLnBrk="1" hangingPunct="1">
              <a:spcBef>
                <a:spcPct val="0"/>
              </a:spcBef>
              <a:buFontTx/>
              <a:buNone/>
            </a:pPr>
            <a:r>
              <a:rPr lang="en-US" altLang="en-US" sz="2800">
                <a:solidFill>
                  <a:srgbClr val="0000FF"/>
                </a:solidFill>
              </a:rPr>
              <a:t>chú mưa                                   ………………………</a:t>
            </a:r>
          </a:p>
          <a:p>
            <a:pPr eaLnBrk="1" hangingPunct="1">
              <a:spcBef>
                <a:spcPct val="0"/>
              </a:spcBef>
              <a:buFontTx/>
              <a:buNone/>
            </a:pPr>
            <a:endParaRPr lang="en-US" altLang="en-US" sz="2800">
              <a:solidFill>
                <a:srgbClr val="0000FF"/>
              </a:solidFill>
            </a:endParaRPr>
          </a:p>
          <a:p>
            <a:pPr eaLnBrk="1" hangingPunct="1">
              <a:spcBef>
                <a:spcPct val="0"/>
              </a:spcBef>
              <a:buFontTx/>
              <a:buNone/>
            </a:pPr>
            <a:r>
              <a:rPr lang="en-US" altLang="en-US" sz="2800">
                <a:solidFill>
                  <a:srgbClr val="0000FF"/>
                </a:solidFill>
              </a:rPr>
              <a:t>nặng chĩu                                 ………………………</a:t>
            </a:r>
          </a:p>
          <a:p>
            <a:pPr eaLnBrk="1" hangingPunct="1">
              <a:spcBef>
                <a:spcPct val="0"/>
              </a:spcBef>
              <a:buFontTx/>
              <a:buNone/>
            </a:pPr>
            <a:endParaRPr lang="en-US" altLang="en-US" sz="2800" b="1">
              <a:solidFill>
                <a:srgbClr val="0000FF"/>
              </a:solidFill>
            </a:endParaRPr>
          </a:p>
          <a:p>
            <a:pPr eaLnBrk="1" hangingPunct="1">
              <a:spcBef>
                <a:spcPct val="0"/>
              </a:spcBef>
              <a:buFontTx/>
              <a:buNone/>
            </a:pPr>
            <a:endParaRPr lang="en-US" altLang="en-US" sz="2800">
              <a:solidFill>
                <a:srgbClr val="0000FF"/>
              </a:solidFill>
            </a:endParaRPr>
          </a:p>
          <a:p>
            <a:pPr eaLnBrk="1" hangingPunct="1">
              <a:spcBef>
                <a:spcPct val="0"/>
              </a:spcBef>
              <a:buFontTx/>
              <a:buNone/>
            </a:pPr>
            <a:endParaRPr lang="en-US" altLang="en-US" sz="2800">
              <a:solidFill>
                <a:srgbClr val="0000FF"/>
              </a:solidFill>
            </a:endParaRPr>
          </a:p>
        </p:txBody>
      </p:sp>
      <p:sp>
        <p:nvSpPr>
          <p:cNvPr id="20483" name="Text Box 3"/>
          <p:cNvSpPr txBox="1">
            <a:spLocks noChangeArrowheads="1"/>
          </p:cNvSpPr>
          <p:nvPr/>
        </p:nvSpPr>
        <p:spPr bwMode="auto">
          <a:xfrm>
            <a:off x="838200" y="2195513"/>
            <a:ext cx="685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a:solidFill>
                  <a:srgbClr val="0000FF"/>
                </a:solidFill>
              </a:rPr>
              <a:t>ng</a:t>
            </a:r>
          </a:p>
        </p:txBody>
      </p:sp>
      <p:sp>
        <p:nvSpPr>
          <p:cNvPr id="20484" name="Text Box 4"/>
          <p:cNvSpPr txBox="1">
            <a:spLocks noChangeArrowheads="1"/>
          </p:cNvSpPr>
          <p:nvPr/>
        </p:nvSpPr>
        <p:spPr bwMode="auto">
          <a:xfrm>
            <a:off x="457200" y="3062288"/>
            <a:ext cx="685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a:solidFill>
                  <a:srgbClr val="0000FF"/>
                </a:solidFill>
              </a:rPr>
              <a:t>ch</a:t>
            </a:r>
          </a:p>
        </p:txBody>
      </p:sp>
      <p:sp>
        <p:nvSpPr>
          <p:cNvPr id="20485" name="Text Box 5"/>
          <p:cNvSpPr txBox="1">
            <a:spLocks noChangeArrowheads="1"/>
          </p:cNvSpPr>
          <p:nvPr/>
        </p:nvSpPr>
        <p:spPr bwMode="auto">
          <a:xfrm>
            <a:off x="1357313" y="3929063"/>
            <a:ext cx="83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a:solidFill>
                  <a:srgbClr val="0000FF"/>
                </a:solidFill>
              </a:rPr>
              <a:t>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482">
                                            <p:txEl>
                                              <p:pRg st="2" end="2"/>
                                            </p:txEl>
                                          </p:spTgt>
                                        </p:tgtEl>
                                        <p:attrNameLst>
                                          <p:attrName>style.visibility</p:attrName>
                                        </p:attrNameLst>
                                      </p:cBhvr>
                                      <p:to>
                                        <p:strVal val="visible"/>
                                      </p:to>
                                    </p:set>
                                    <p:animEffect transition="in" filter="circle(in)">
                                      <p:cBhvr>
                                        <p:cTn id="7" dur="2000"/>
                                        <p:tgtEl>
                                          <p:spTgt spid="20482">
                                            <p:txEl>
                                              <p:pRg st="2" end="2"/>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0482">
                                            <p:txEl>
                                              <p:pRg st="3" end="3"/>
                                            </p:txEl>
                                          </p:spTgt>
                                        </p:tgtEl>
                                        <p:attrNameLst>
                                          <p:attrName>style.visibility</p:attrName>
                                        </p:attrNameLst>
                                      </p:cBhvr>
                                      <p:to>
                                        <p:strVal val="visible"/>
                                      </p:to>
                                    </p:set>
                                    <p:animEffect transition="in" filter="circle(in)">
                                      <p:cBhvr>
                                        <p:cTn id="10" dur="2000"/>
                                        <p:tgtEl>
                                          <p:spTgt spid="20482">
                                            <p:txEl>
                                              <p:pRg st="3" end="3"/>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20482">
                                            <p:txEl>
                                              <p:pRg st="5" end="5"/>
                                            </p:txEl>
                                          </p:spTgt>
                                        </p:tgtEl>
                                        <p:attrNameLst>
                                          <p:attrName>style.visibility</p:attrName>
                                        </p:attrNameLst>
                                      </p:cBhvr>
                                      <p:to>
                                        <p:strVal val="visible"/>
                                      </p:to>
                                    </p:set>
                                    <p:animEffect transition="in" filter="circle(in)">
                                      <p:cBhvr>
                                        <p:cTn id="13" dur="2000"/>
                                        <p:tgtEl>
                                          <p:spTgt spid="20482">
                                            <p:txEl>
                                              <p:pRg st="5" end="5"/>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20482">
                                            <p:txEl>
                                              <p:pRg st="7" end="7"/>
                                            </p:txEl>
                                          </p:spTgt>
                                        </p:tgtEl>
                                        <p:attrNameLst>
                                          <p:attrName>style.visibility</p:attrName>
                                        </p:attrNameLst>
                                      </p:cBhvr>
                                      <p:to>
                                        <p:strVal val="visible"/>
                                      </p:to>
                                    </p:set>
                                    <p:animEffect transition="in" filter="circle(in)">
                                      <p:cBhvr>
                                        <p:cTn id="16" dur="2000"/>
                                        <p:tgtEl>
                                          <p:spTgt spid="20482">
                                            <p:txEl>
                                              <p:pRg st="7" end="7"/>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20482">
                                            <p:txEl>
                                              <p:pRg st="9" end="9"/>
                                            </p:txEl>
                                          </p:spTgt>
                                        </p:tgtEl>
                                        <p:attrNameLst>
                                          <p:attrName>style.visibility</p:attrName>
                                        </p:attrNameLst>
                                      </p:cBhvr>
                                      <p:to>
                                        <p:strVal val="visible"/>
                                      </p:to>
                                    </p:set>
                                    <p:animEffect transition="in" filter="circle(in)">
                                      <p:cBhvr>
                                        <p:cTn id="19" dur="2000"/>
                                        <p:tgtEl>
                                          <p:spTgt spid="20482">
                                            <p:txEl>
                                              <p:pRg st="9" end="9"/>
                                            </p:tx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20483"/>
                                        </p:tgtEl>
                                        <p:attrNameLst>
                                          <p:attrName>style.visibility</p:attrName>
                                        </p:attrNameLst>
                                      </p:cBhvr>
                                      <p:to>
                                        <p:strVal val="visible"/>
                                      </p:to>
                                    </p:set>
                                    <p:animEffect transition="in" filter="circle(in)">
                                      <p:cBhvr>
                                        <p:cTn id="22" dur="2000"/>
                                        <p:tgtEl>
                                          <p:spTgt spid="20483"/>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20484"/>
                                        </p:tgtEl>
                                        <p:attrNameLst>
                                          <p:attrName>style.visibility</p:attrName>
                                        </p:attrNameLst>
                                      </p:cBhvr>
                                      <p:to>
                                        <p:strVal val="visible"/>
                                      </p:to>
                                    </p:set>
                                    <p:animEffect transition="in" filter="circle(in)">
                                      <p:cBhvr>
                                        <p:cTn id="25" dur="2000"/>
                                        <p:tgtEl>
                                          <p:spTgt spid="20484"/>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20485"/>
                                        </p:tgtEl>
                                        <p:attrNameLst>
                                          <p:attrName>style.visibility</p:attrName>
                                        </p:attrNameLst>
                                      </p:cBhvr>
                                      <p:to>
                                        <p:strVal val="visible"/>
                                      </p:to>
                                    </p:set>
                                    <p:animEffect transition="in" filter="circle(in)">
                                      <p:cBhvr>
                                        <p:cTn id="28" dur="2000"/>
                                        <p:tgtEl>
                                          <p:spTgt spid="2048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mph" presetSubtype="2" fill="hold" grpId="1" nodeType="clickEffect">
                                  <p:stCondLst>
                                    <p:cond delay="0"/>
                                  </p:stCondLst>
                                  <p:childTnLst>
                                    <p:animClr clrSpc="rgb" dir="cw">
                                      <p:cBhvr override="childStyle">
                                        <p:cTn id="32" dur="2000" fill="hold"/>
                                        <p:tgtEl>
                                          <p:spTgt spid="20483"/>
                                        </p:tgtEl>
                                        <p:attrNameLst>
                                          <p:attrName>style.color</p:attrName>
                                        </p:attrNameLst>
                                      </p:cBhvr>
                                      <p:to>
                                        <a:srgbClr val="CC0000"/>
                                      </p:to>
                                    </p:animClr>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mph" presetSubtype="2" fill="hold" grpId="1" nodeType="clickEffect">
                                  <p:stCondLst>
                                    <p:cond delay="0"/>
                                  </p:stCondLst>
                                  <p:childTnLst>
                                    <p:animClr clrSpc="rgb" dir="cw">
                                      <p:cBhvr override="childStyle">
                                        <p:cTn id="36" dur="2000" fill="hold"/>
                                        <p:tgtEl>
                                          <p:spTgt spid="20484"/>
                                        </p:tgtEl>
                                        <p:attrNameLst>
                                          <p:attrName>style.color</p:attrName>
                                        </p:attrNameLst>
                                      </p:cBhvr>
                                      <p:to>
                                        <a:srgbClr val="CC0000"/>
                                      </p:to>
                                    </p:animClr>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mph" presetSubtype="2" fill="hold" grpId="1" nodeType="clickEffect">
                                  <p:stCondLst>
                                    <p:cond delay="0"/>
                                  </p:stCondLst>
                                  <p:childTnLst>
                                    <p:animClr clrSpc="rgb" dir="cw">
                                      <p:cBhvr override="childStyle">
                                        <p:cTn id="40" dur="2000" fill="hold"/>
                                        <p:tgtEl>
                                          <p:spTgt spid="20485"/>
                                        </p:tgtEl>
                                        <p:attrNameLst>
                                          <p:attrName>style.color</p:attrName>
                                        </p:attrNameLst>
                                      </p:cBhvr>
                                      <p:to>
                                        <a:srgbClr val="CC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uiExpand="1" build="allAtOnce"/>
      <p:bldP spid="20483" grpId="0"/>
      <p:bldP spid="20483" grpId="1"/>
      <p:bldP spid="20484" grpId="0"/>
      <p:bldP spid="20484" grpId="1"/>
      <p:bldP spid="20485" grpId="0"/>
      <p:bldP spid="20485"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57200" y="228600"/>
            <a:ext cx="8382000" cy="490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65000"/>
              </a:lnSpc>
              <a:spcBef>
                <a:spcPct val="50000"/>
              </a:spcBef>
              <a:buFontTx/>
              <a:buNone/>
            </a:pPr>
            <a:endParaRPr lang="en-US" altLang="en-US" sz="2400">
              <a:solidFill>
                <a:srgbClr val="0000FF"/>
              </a:solidFill>
            </a:endParaRPr>
          </a:p>
          <a:p>
            <a:pPr eaLnBrk="1" hangingPunct="1">
              <a:spcBef>
                <a:spcPct val="0"/>
              </a:spcBef>
              <a:buFontTx/>
              <a:buNone/>
            </a:pPr>
            <a:endParaRPr lang="en-US" altLang="en-US" sz="2400" b="1">
              <a:solidFill>
                <a:srgbClr val="0000FF"/>
              </a:solidFill>
            </a:endParaRPr>
          </a:p>
          <a:p>
            <a:pPr eaLnBrk="1" hangingPunct="1">
              <a:spcBef>
                <a:spcPct val="0"/>
              </a:spcBef>
              <a:buFontTx/>
              <a:buNone/>
            </a:pPr>
            <a:r>
              <a:rPr lang="en-US" altLang="en-US" sz="2800" b="1">
                <a:solidFill>
                  <a:srgbClr val="0000FF"/>
                </a:solidFill>
              </a:rPr>
              <a:t>Bài 2:</a:t>
            </a:r>
            <a:r>
              <a:rPr lang="en-US" altLang="en-US" sz="2800">
                <a:solidFill>
                  <a:srgbClr val="0000FF"/>
                </a:solidFill>
              </a:rPr>
              <a:t> Gạch dưới từ dùng chưa chính xác trong các câu văn sau và sửa lại cho đúng:</a:t>
            </a:r>
          </a:p>
          <a:p>
            <a:pPr eaLnBrk="1" hangingPunct="1">
              <a:spcBef>
                <a:spcPct val="0"/>
              </a:spcBef>
              <a:buFontTx/>
              <a:buNone/>
            </a:pPr>
            <a:r>
              <a:rPr lang="en-US" altLang="en-US" sz="2800">
                <a:solidFill>
                  <a:srgbClr val="0000FF"/>
                </a:solidFill>
              </a:rPr>
              <a:t>        Tiếng ô tô, xe máy lại rì rầm. Tiếng người nói chuyện nhộn nhịp cả con phố.</a:t>
            </a:r>
            <a:endParaRPr lang="en-US" altLang="en-US" sz="2800" b="1" i="1">
              <a:solidFill>
                <a:srgbClr val="0000FF"/>
              </a:solidFill>
            </a:endParaRPr>
          </a:p>
          <a:p>
            <a:pPr eaLnBrk="1" hangingPunct="1">
              <a:spcBef>
                <a:spcPct val="0"/>
              </a:spcBef>
              <a:buFontTx/>
              <a:buNone/>
            </a:pPr>
            <a:r>
              <a:rPr lang="en-US" altLang="en-US" sz="2800" b="1" i="1">
                <a:solidFill>
                  <a:srgbClr val="0000FF"/>
                </a:solidFill>
              </a:rPr>
              <a:t>    </a:t>
            </a:r>
          </a:p>
          <a:p>
            <a:pPr eaLnBrk="1" hangingPunct="1">
              <a:spcBef>
                <a:spcPct val="0"/>
              </a:spcBef>
              <a:buFontTx/>
              <a:buNone/>
            </a:pPr>
            <a:r>
              <a:rPr lang="en-US" altLang="en-US" sz="2800" b="1" i="1">
                <a:solidFill>
                  <a:srgbClr val="0000FF"/>
                </a:solidFill>
              </a:rPr>
              <a:t>Sửa lại</a:t>
            </a:r>
            <a:r>
              <a:rPr lang="en-US" altLang="en-US" sz="2800">
                <a:solidFill>
                  <a:srgbClr val="0000FF"/>
                </a:solidFill>
              </a:rPr>
              <a:t>:………………………………………………….</a:t>
            </a:r>
          </a:p>
          <a:p>
            <a:pPr eaLnBrk="1" hangingPunct="1">
              <a:spcBef>
                <a:spcPct val="0"/>
              </a:spcBef>
              <a:buFontTx/>
              <a:buNone/>
            </a:pPr>
            <a:r>
              <a:rPr lang="en-US" altLang="en-US" sz="2800">
                <a:solidFill>
                  <a:srgbClr val="0000FF"/>
                </a:solidFill>
              </a:rPr>
              <a:t>……………………………………………………………………..………………………………………………….……………………………………………………………</a:t>
            </a:r>
          </a:p>
          <a:p>
            <a:pPr eaLnBrk="1" hangingPunct="1">
              <a:spcBef>
                <a:spcPct val="0"/>
              </a:spcBef>
              <a:buFontTx/>
              <a:buNone/>
            </a:pPr>
            <a:endParaRPr lang="en-US" altLang="en-US" sz="2400">
              <a:solidFill>
                <a:srgbClr val="0000FF"/>
              </a:solidFill>
            </a:endParaRPr>
          </a:p>
        </p:txBody>
      </p:sp>
      <p:sp>
        <p:nvSpPr>
          <p:cNvPr id="22531" name="Line 3"/>
          <p:cNvSpPr>
            <a:spLocks noChangeShapeType="1"/>
          </p:cNvSpPr>
          <p:nvPr/>
        </p:nvSpPr>
        <p:spPr bwMode="auto">
          <a:xfrm>
            <a:off x="4800600" y="2133600"/>
            <a:ext cx="9906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2" name="Line 4"/>
          <p:cNvSpPr>
            <a:spLocks noChangeShapeType="1"/>
          </p:cNvSpPr>
          <p:nvPr/>
        </p:nvSpPr>
        <p:spPr bwMode="auto">
          <a:xfrm>
            <a:off x="1905000" y="2590800"/>
            <a:ext cx="12954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ppt_x"/>
                                          </p:val>
                                        </p:tav>
                                        <p:tav tm="100000">
                                          <p:val>
                                            <p:strVal val="#ppt_x"/>
                                          </p:val>
                                        </p:tav>
                                      </p:tavLst>
                                    </p:anim>
                                    <p:anim calcmode="lin" valueType="num">
                                      <p:cBhvr additive="base">
                                        <p:cTn id="8" dur="500" fill="hold"/>
                                        <p:tgtEl>
                                          <p:spTgt spid="2253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ntr" presetSubtype="16" fill="hold" nodeType="clickEffect">
                                  <p:stCondLst>
                                    <p:cond delay="0"/>
                                  </p:stCondLst>
                                  <p:childTnLst>
                                    <p:set>
                                      <p:cBhvr>
                                        <p:cTn id="12" dur="1" fill="hold">
                                          <p:stCondLst>
                                            <p:cond delay="0"/>
                                          </p:stCondLst>
                                        </p:cTn>
                                        <p:tgtEl>
                                          <p:spTgt spid="22531"/>
                                        </p:tgtEl>
                                        <p:attrNameLst>
                                          <p:attrName>style.visibility</p:attrName>
                                        </p:attrNameLst>
                                      </p:cBhvr>
                                      <p:to>
                                        <p:strVal val="visible"/>
                                      </p:to>
                                    </p:set>
                                    <p:animEffect transition="in" filter="circle(in)">
                                      <p:cBhvr>
                                        <p:cTn id="13" dur="2000"/>
                                        <p:tgtEl>
                                          <p:spTgt spid="2253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nodeType="clickEffect">
                                  <p:stCondLst>
                                    <p:cond delay="0"/>
                                  </p:stCondLst>
                                  <p:childTnLst>
                                    <p:set>
                                      <p:cBhvr>
                                        <p:cTn id="17" dur="1" fill="hold">
                                          <p:stCondLst>
                                            <p:cond delay="0"/>
                                          </p:stCondLst>
                                        </p:cTn>
                                        <p:tgtEl>
                                          <p:spTgt spid="22532"/>
                                        </p:tgtEl>
                                        <p:attrNameLst>
                                          <p:attrName>style.visibility</p:attrName>
                                        </p:attrNameLst>
                                      </p:cBhvr>
                                      <p:to>
                                        <p:strVal val="visible"/>
                                      </p:to>
                                    </p:set>
                                    <p:animEffect transition="in" filter="circle(in)">
                                      <p:cBhvr>
                                        <p:cTn id="18" dur="2000"/>
                                        <p:tgtEl>
                                          <p:spTgt spid="22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28600" y="762000"/>
            <a:ext cx="8610600" cy="478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a:solidFill>
                  <a:srgbClr val="0000FF"/>
                </a:solidFill>
              </a:rPr>
              <a:t>Bài 3:</a:t>
            </a:r>
            <a:r>
              <a:rPr lang="en-US" altLang="en-US" sz="2800">
                <a:solidFill>
                  <a:srgbClr val="0000FF"/>
                </a:solidFill>
              </a:rPr>
              <a:t> Xác định lỗi sai của những câu văn sau rồi sửa lại cho đúng và hay:</a:t>
            </a:r>
          </a:p>
          <a:p>
            <a:pPr eaLnBrk="1" hangingPunct="1">
              <a:spcBef>
                <a:spcPct val="0"/>
              </a:spcBef>
              <a:buFontTx/>
              <a:buNone/>
            </a:pPr>
            <a:r>
              <a:rPr lang="en-US" altLang="en-US" sz="2800">
                <a:solidFill>
                  <a:srgbClr val="0000FF"/>
                </a:solidFill>
              </a:rPr>
              <a:t>         Mây đen ùn ùn kéo đến bao quát cả bầu trời, tiếng sấm ghê rợn vang lên rất to khiến các bạn ồ lên rất to.</a:t>
            </a:r>
            <a:endParaRPr lang="en-US" altLang="en-US" sz="2800" b="1" i="1">
              <a:solidFill>
                <a:srgbClr val="0000FF"/>
              </a:solidFill>
            </a:endParaRPr>
          </a:p>
          <a:p>
            <a:pPr eaLnBrk="1" hangingPunct="1">
              <a:spcBef>
                <a:spcPct val="0"/>
              </a:spcBef>
              <a:buFontTx/>
              <a:buNone/>
            </a:pPr>
            <a:r>
              <a:rPr lang="en-US" altLang="en-US" sz="2800" b="1" i="1">
                <a:solidFill>
                  <a:srgbClr val="0000FF"/>
                </a:solidFill>
              </a:rPr>
              <a:t>    </a:t>
            </a:r>
          </a:p>
          <a:p>
            <a:pPr eaLnBrk="1" hangingPunct="1">
              <a:spcBef>
                <a:spcPct val="0"/>
              </a:spcBef>
              <a:buFontTx/>
              <a:buNone/>
            </a:pPr>
            <a:r>
              <a:rPr lang="en-US" altLang="en-US" sz="2800" b="1" i="1">
                <a:solidFill>
                  <a:srgbClr val="0000FF"/>
                </a:solidFill>
              </a:rPr>
              <a:t>Sửa lại</a:t>
            </a:r>
            <a:r>
              <a:rPr lang="en-US" altLang="en-US" sz="2800">
                <a:solidFill>
                  <a:srgbClr val="0000FF"/>
                </a:solidFill>
              </a:rPr>
              <a:t>:……………………………………………………</a:t>
            </a:r>
          </a:p>
          <a:p>
            <a:pPr eaLnBrk="1" hangingPunct="1">
              <a:spcBef>
                <a:spcPct val="0"/>
              </a:spcBef>
              <a:buFontTx/>
              <a:buNone/>
            </a:pPr>
            <a:r>
              <a:rPr lang="en-US" altLang="en-US" sz="2800">
                <a:solidFill>
                  <a:srgbClr val="0000FF"/>
                </a:solidFill>
              </a:rPr>
              <a:t>…………………………………………………………….…………………………………………………………….…………………………………………………………….</a:t>
            </a:r>
          </a:p>
          <a:p>
            <a:pPr eaLnBrk="1" hangingPunct="1">
              <a:spcBef>
                <a:spcPct val="0"/>
              </a:spcBef>
              <a:buFontTx/>
              <a:buNone/>
            </a:pPr>
            <a:endParaRPr lang="en-US" altLang="en-US" sz="2800">
              <a:solidFill>
                <a:srgbClr val="0000FF"/>
              </a:solidFill>
            </a:endParaRPr>
          </a:p>
        </p:txBody>
      </p:sp>
      <p:sp>
        <p:nvSpPr>
          <p:cNvPr id="26627" name="Line 3"/>
          <p:cNvSpPr>
            <a:spLocks noChangeShapeType="1"/>
          </p:cNvSpPr>
          <p:nvPr/>
        </p:nvSpPr>
        <p:spPr bwMode="auto">
          <a:xfrm>
            <a:off x="4876800" y="2514600"/>
            <a:ext cx="6858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28" name="Line 4"/>
          <p:cNvSpPr>
            <a:spLocks noChangeShapeType="1"/>
          </p:cNvSpPr>
          <p:nvPr/>
        </p:nvSpPr>
        <p:spPr bwMode="auto">
          <a:xfrm>
            <a:off x="381000" y="2971800"/>
            <a:ext cx="6858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29" name="Line 5"/>
          <p:cNvSpPr>
            <a:spLocks noChangeShapeType="1"/>
          </p:cNvSpPr>
          <p:nvPr/>
        </p:nvSpPr>
        <p:spPr bwMode="auto">
          <a:xfrm>
            <a:off x="5105400" y="2057400"/>
            <a:ext cx="1219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1" name="Line 7"/>
          <p:cNvSpPr>
            <a:spLocks noChangeShapeType="1"/>
          </p:cNvSpPr>
          <p:nvPr/>
        </p:nvSpPr>
        <p:spPr bwMode="auto">
          <a:xfrm>
            <a:off x="8153400" y="2057400"/>
            <a:ext cx="2286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ppt_x"/>
                                          </p:val>
                                        </p:tav>
                                        <p:tav tm="100000">
                                          <p:val>
                                            <p:strVal val="#ppt_x"/>
                                          </p:val>
                                        </p:tav>
                                      </p:tavLst>
                                    </p:anim>
                                    <p:anim calcmode="lin" valueType="num">
                                      <p:cBhvr additive="base">
                                        <p:cTn id="8" dur="500" fill="hold"/>
                                        <p:tgtEl>
                                          <p:spTgt spid="2662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26631"/>
                                        </p:tgtEl>
                                        <p:attrNameLst>
                                          <p:attrName>style.visibility</p:attrName>
                                        </p:attrNameLst>
                                      </p:cBhvr>
                                      <p:to>
                                        <p:strVal val="visible"/>
                                      </p:to>
                                    </p:set>
                                    <p:animEffect transition="in" filter="diamond(in)">
                                      <p:cBhvr>
                                        <p:cTn id="13" dur="2000"/>
                                        <p:tgtEl>
                                          <p:spTgt spid="26631"/>
                                        </p:tgtEl>
                                      </p:cBhvr>
                                    </p:animEffect>
                                  </p:childTnLst>
                                </p:cTn>
                              </p:par>
                              <p:par>
                                <p:cTn id="14" presetID="8" presetClass="entr" presetSubtype="16" fill="hold" nodeType="withEffect">
                                  <p:stCondLst>
                                    <p:cond delay="0"/>
                                  </p:stCondLst>
                                  <p:childTnLst>
                                    <p:set>
                                      <p:cBhvr>
                                        <p:cTn id="15" dur="1" fill="hold">
                                          <p:stCondLst>
                                            <p:cond delay="0"/>
                                          </p:stCondLst>
                                        </p:cTn>
                                        <p:tgtEl>
                                          <p:spTgt spid="26628"/>
                                        </p:tgtEl>
                                        <p:attrNameLst>
                                          <p:attrName>style.visibility</p:attrName>
                                        </p:attrNameLst>
                                      </p:cBhvr>
                                      <p:to>
                                        <p:strVal val="visible"/>
                                      </p:to>
                                    </p:set>
                                    <p:animEffect transition="in" filter="diamond(in)">
                                      <p:cBhvr>
                                        <p:cTn id="16" dur="2000"/>
                                        <p:tgtEl>
                                          <p:spTgt spid="26628"/>
                                        </p:tgtEl>
                                      </p:cBhvr>
                                    </p:animEffect>
                                  </p:childTnLst>
                                </p:cTn>
                              </p:par>
                              <p:par>
                                <p:cTn id="17" presetID="8" presetClass="entr" presetSubtype="16" fill="hold" nodeType="withEffect">
                                  <p:stCondLst>
                                    <p:cond delay="0"/>
                                  </p:stCondLst>
                                  <p:childTnLst>
                                    <p:set>
                                      <p:cBhvr>
                                        <p:cTn id="18" dur="1" fill="hold">
                                          <p:stCondLst>
                                            <p:cond delay="0"/>
                                          </p:stCondLst>
                                        </p:cTn>
                                        <p:tgtEl>
                                          <p:spTgt spid="26627"/>
                                        </p:tgtEl>
                                        <p:attrNameLst>
                                          <p:attrName>style.visibility</p:attrName>
                                        </p:attrNameLst>
                                      </p:cBhvr>
                                      <p:to>
                                        <p:strVal val="visible"/>
                                      </p:to>
                                    </p:set>
                                    <p:animEffect transition="in" filter="diamond(in)">
                                      <p:cBhvr>
                                        <p:cTn id="19" dur="2000"/>
                                        <p:tgtEl>
                                          <p:spTgt spid="26627"/>
                                        </p:tgtEl>
                                      </p:cBhvr>
                                    </p:animEffect>
                                  </p:childTnLst>
                                </p:cTn>
                              </p:par>
                              <p:par>
                                <p:cTn id="20" presetID="8" presetClass="entr" presetSubtype="16" fill="hold" nodeType="withEffect">
                                  <p:stCondLst>
                                    <p:cond delay="0"/>
                                  </p:stCondLst>
                                  <p:childTnLst>
                                    <p:set>
                                      <p:cBhvr>
                                        <p:cTn id="21" dur="1" fill="hold">
                                          <p:stCondLst>
                                            <p:cond delay="0"/>
                                          </p:stCondLst>
                                        </p:cTn>
                                        <p:tgtEl>
                                          <p:spTgt spid="26629"/>
                                        </p:tgtEl>
                                        <p:attrNameLst>
                                          <p:attrName>style.visibility</p:attrName>
                                        </p:attrNameLst>
                                      </p:cBhvr>
                                      <p:to>
                                        <p:strVal val="visible"/>
                                      </p:to>
                                    </p:set>
                                    <p:animEffect transition="in" filter="diamond(in)">
                                      <p:cBhvr>
                                        <p:cTn id="22" dur="20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50&quot;&gt;&lt;property id=&quot;20148&quot; value=&quot;5&quot;/&gt;&lt;property id=&quot;20300&quot; value=&quot;Slide 2&quot;/&gt;&lt;property id=&quot;20307&quot; value=&quot;257&quot;/&gt;&lt;/object&gt;&lt;object type=&quot;3&quot; unique_id=&quot;10071&quot;&gt;&lt;property id=&quot;20148&quot; value=&quot;5&quot;/&gt;&lt;property id=&quot;20300&quot; value=&quot;Slide 3&quot;/&gt;&lt;property id=&quot;20307&quot; value=&quot;258&quot;/&gt;&lt;/object&gt;&lt;object type=&quot;3&quot; unique_id=&quot;10087&quot;&gt;&lt;property id=&quot;20148&quot; value=&quot;5&quot;/&gt;&lt;property id=&quot;20300&quot; value=&quot;Slide 4&quot;/&gt;&lt;property id=&quot;20307&quot; value=&quot;259&quot;/&gt;&lt;/object&gt;&lt;object type=&quot;3&quot; unique_id=&quot;10112&quot;&gt;&lt;property id=&quot;20148&quot; value=&quot;5&quot;/&gt;&lt;property id=&quot;20300&quot; value=&quot;Slide 5&quot;/&gt;&lt;property id=&quot;20307&quot; value=&quot;260&quot;/&gt;&lt;/object&gt;&lt;object type=&quot;3&quot; unique_id=&quot;10155&quot;&gt;&lt;property id=&quot;20148&quot; value=&quot;5&quot;/&gt;&lt;property id=&quot;20300&quot; value=&quot;Slide 6&quot;/&gt;&lt;property id=&quot;20307&quot; value=&quot;261&quot;/&gt;&lt;/object&gt;&lt;object type=&quot;3&quot; unique_id=&quot;10180&quot;&gt;&lt;property id=&quot;20148&quot; value=&quot;5&quot;/&gt;&lt;property id=&quot;20300&quot; value=&quot;Slide 7&quot;/&gt;&lt;property id=&quot;20307&quot; value=&quot;262&quot;/&gt;&lt;/object&gt;&lt;object type=&quot;3&quot; unique_id=&quot;10226&quot;&gt;&lt;property id=&quot;20148&quot; value=&quot;5&quot;/&gt;&lt;property id=&quot;20300&quot; value=&quot;Slide 8&quot;/&gt;&lt;property id=&quot;20307&quot; value=&quot;263&quot;/&gt;&lt;/object&gt;&lt;object type=&quot;3&quot; unique_id=&quot;10227&quot;&gt;&lt;property id=&quot;20148&quot; value=&quot;5&quot;/&gt;&lt;property id=&quot;20300&quot; value=&quot;Slide 9&quot;/&gt;&lt;property id=&quot;20307&quot; value=&quot;264&quot;/&gt;&lt;/object&gt;&lt;object type=&quot;3&quot; unique_id=&quot;10228&quot;&gt;&lt;property id=&quot;20148&quot; value=&quot;5&quot;/&gt;&lt;property id=&quot;20300&quot; value=&quot;Slide 10&quot;/&gt;&lt;property id=&quot;20307&quot; value=&quot;265&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772</TotalTime>
  <Words>1219</Words>
  <Application>Microsoft Office PowerPoint</Application>
  <PresentationFormat>On-screen Show (4:3)</PresentationFormat>
  <Paragraphs>63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.VnTimeH</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BAOHOA</cp:lastModifiedBy>
  <cp:revision>35</cp:revision>
  <dcterms:created xsi:type="dcterms:W3CDTF">2012-12-27T17:03:20Z</dcterms:created>
  <dcterms:modified xsi:type="dcterms:W3CDTF">2019-08-29T22:58:59Z</dcterms:modified>
</cp:coreProperties>
</file>